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9"/>
  </p:notesMasterIdLst>
  <p:sldIdLst>
    <p:sldId id="437" r:id="rId2"/>
    <p:sldId id="436" r:id="rId3"/>
    <p:sldId id="405" r:id="rId4"/>
    <p:sldId id="406" r:id="rId5"/>
    <p:sldId id="256" r:id="rId6"/>
    <p:sldId id="257" r:id="rId7"/>
    <p:sldId id="258" r:id="rId8"/>
    <p:sldId id="259" r:id="rId9"/>
    <p:sldId id="260" r:id="rId10"/>
    <p:sldId id="261" r:id="rId11"/>
    <p:sldId id="407" r:id="rId12"/>
    <p:sldId id="262" r:id="rId13"/>
    <p:sldId id="409" r:id="rId14"/>
    <p:sldId id="411" r:id="rId15"/>
    <p:sldId id="430" r:id="rId16"/>
    <p:sldId id="434" r:id="rId17"/>
    <p:sldId id="432" r:id="rId18"/>
  </p:sldIdLst>
  <p:sldSz cx="9144000" cy="5143500" type="screen16x9"/>
  <p:notesSz cx="6858000" cy="9144000"/>
  <p:embeddedFontLst>
    <p:embeddedFont>
      <p:font typeface="KoPub바탕체 Medium" panose="02020603020101020101" pitchFamily="18" charset="-127"/>
      <p:regular r:id="rId20"/>
    </p:embeddedFont>
    <p:embeddedFont>
      <p:font typeface="Proxima Nova" panose="020B0600000101010101" charset="0"/>
      <p:regular r:id="rId21"/>
      <p:bold r:id="rId22"/>
      <p:italic r:id="rId23"/>
      <p:boldItalic r:id="rId24"/>
    </p:embeddedFont>
    <p:embeddedFont>
      <p:font typeface="맑은 고딕" panose="020B0503020000020004" pitchFamily="50" charset="-127"/>
      <p:regular r:id="rId25"/>
      <p:bold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09" d="100"/>
          <a:sy n="109" d="100"/>
        </p:scale>
        <p:origin x="706" y="3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ol-Dong Park" userId="206828a316125c53" providerId="LiveId" clId="{EBE6B5BE-D8B6-4344-BF9B-EDD025B3B3EA}"/>
    <pc:docChg chg="addSld delSld modSld sldOrd">
      <pc:chgData name="Cheol-Dong Park" userId="206828a316125c53" providerId="LiveId" clId="{EBE6B5BE-D8B6-4344-BF9B-EDD025B3B3EA}" dt="2025-02-02T05:14:24.902" v="443" actId="20577"/>
      <pc:docMkLst>
        <pc:docMk/>
      </pc:docMkLst>
      <pc:sldChg chg="modSp mod">
        <pc:chgData name="Cheol-Dong Park" userId="206828a316125c53" providerId="LiveId" clId="{EBE6B5BE-D8B6-4344-BF9B-EDD025B3B3EA}" dt="2025-02-02T05:14:24.902" v="443" actId="20577"/>
        <pc:sldMkLst>
          <pc:docMk/>
          <pc:sldMk cId="0" sldId="256"/>
        </pc:sldMkLst>
        <pc:spChg chg="mod">
          <ac:chgData name="Cheol-Dong Park" userId="206828a316125c53" providerId="LiveId" clId="{EBE6B5BE-D8B6-4344-BF9B-EDD025B3B3EA}" dt="2025-02-02T05:14:24.902" v="443" actId="20577"/>
          <ac:spMkLst>
            <pc:docMk/>
            <pc:sldMk cId="0" sldId="256"/>
            <ac:spMk id="6" creationId="{F846DC23-BDA2-A85F-2778-FCBD7030BF6F}"/>
          </ac:spMkLst>
        </pc:spChg>
      </pc:sldChg>
      <pc:sldChg chg="add">
        <pc:chgData name="Cheol-Dong Park" userId="206828a316125c53" providerId="LiveId" clId="{EBE6B5BE-D8B6-4344-BF9B-EDD025B3B3EA}" dt="2025-02-02T01:48:24.675" v="422"/>
        <pc:sldMkLst>
          <pc:docMk/>
          <pc:sldMk cId="4070145175" sldId="257"/>
        </pc:sldMkLst>
      </pc:sldChg>
      <pc:sldChg chg="delSp add setBg delDesignElem">
        <pc:chgData name="Cheol-Dong Park" userId="206828a316125c53" providerId="LiveId" clId="{EBE6B5BE-D8B6-4344-BF9B-EDD025B3B3EA}" dt="2025-02-02T01:48:24.675" v="422"/>
        <pc:sldMkLst>
          <pc:docMk/>
          <pc:sldMk cId="2934968433" sldId="258"/>
        </pc:sldMkLst>
      </pc:sldChg>
      <pc:sldChg chg="delSp add setBg delDesignElem">
        <pc:chgData name="Cheol-Dong Park" userId="206828a316125c53" providerId="LiveId" clId="{EBE6B5BE-D8B6-4344-BF9B-EDD025B3B3EA}" dt="2025-02-02T01:48:24.675" v="422"/>
        <pc:sldMkLst>
          <pc:docMk/>
          <pc:sldMk cId="993554696" sldId="259"/>
        </pc:sldMkLst>
      </pc:sldChg>
      <pc:sldChg chg="delSp add setBg delDesignElem">
        <pc:chgData name="Cheol-Dong Park" userId="206828a316125c53" providerId="LiveId" clId="{EBE6B5BE-D8B6-4344-BF9B-EDD025B3B3EA}" dt="2025-02-02T01:48:24.675" v="422"/>
        <pc:sldMkLst>
          <pc:docMk/>
          <pc:sldMk cId="2436940438" sldId="260"/>
        </pc:sldMkLst>
      </pc:sldChg>
      <pc:sldChg chg="delSp add setBg delDesignElem">
        <pc:chgData name="Cheol-Dong Park" userId="206828a316125c53" providerId="LiveId" clId="{EBE6B5BE-D8B6-4344-BF9B-EDD025B3B3EA}" dt="2025-02-02T01:48:24.675" v="422"/>
        <pc:sldMkLst>
          <pc:docMk/>
          <pc:sldMk cId="2738893639" sldId="261"/>
        </pc:sldMkLst>
      </pc:sldChg>
      <pc:sldChg chg="delSp add setBg delDesignElem">
        <pc:chgData name="Cheol-Dong Park" userId="206828a316125c53" providerId="LiveId" clId="{EBE6B5BE-D8B6-4344-BF9B-EDD025B3B3EA}" dt="2025-02-02T01:48:24.675" v="422"/>
        <pc:sldMkLst>
          <pc:docMk/>
          <pc:sldMk cId="414709004" sldId="262"/>
        </pc:sldMkLst>
      </pc:sldChg>
      <pc:sldChg chg="del">
        <pc:chgData name="Cheol-Dong Park" userId="206828a316125c53" providerId="LiveId" clId="{EBE6B5BE-D8B6-4344-BF9B-EDD025B3B3EA}" dt="2025-02-02T01:49:27.754" v="423" actId="2696"/>
        <pc:sldMkLst>
          <pc:docMk/>
          <pc:sldMk cId="0" sldId="407"/>
        </pc:sldMkLst>
      </pc:sldChg>
      <pc:sldChg chg="add">
        <pc:chgData name="Cheol-Dong Park" userId="206828a316125c53" providerId="LiveId" clId="{EBE6B5BE-D8B6-4344-BF9B-EDD025B3B3EA}" dt="2025-02-02T01:49:59.265" v="424"/>
        <pc:sldMkLst>
          <pc:docMk/>
          <pc:sldMk cId="3436934221" sldId="407"/>
        </pc:sldMkLst>
      </pc:sldChg>
      <pc:sldChg chg="add del">
        <pc:chgData name="Cheol-Dong Park" userId="206828a316125c53" providerId="LiveId" clId="{EBE6B5BE-D8B6-4344-BF9B-EDD025B3B3EA}" dt="2025-02-02T01:47:08.677" v="416" actId="47"/>
        <pc:sldMkLst>
          <pc:docMk/>
          <pc:sldMk cId="214412918" sldId="433"/>
        </pc:sldMkLst>
      </pc:sldChg>
      <pc:sldChg chg="del">
        <pc:chgData name="Cheol-Dong Park" userId="206828a316125c53" providerId="LiveId" clId="{EBE6B5BE-D8B6-4344-BF9B-EDD025B3B3EA}" dt="2025-02-02T01:44:12.816" v="414" actId="47"/>
        <pc:sldMkLst>
          <pc:docMk/>
          <pc:sldMk cId="4195408672" sldId="433"/>
        </pc:sldMkLst>
      </pc:sldChg>
      <pc:sldChg chg="new del">
        <pc:chgData name="Cheol-Dong Park" userId="206828a316125c53" providerId="LiveId" clId="{EBE6B5BE-D8B6-4344-BF9B-EDD025B3B3EA}" dt="2025-02-01T11:57:14.405" v="2" actId="47"/>
        <pc:sldMkLst>
          <pc:docMk/>
          <pc:sldMk cId="3745621111" sldId="435"/>
        </pc:sldMkLst>
      </pc:sldChg>
      <pc:sldChg chg="addSp modSp new mod ord">
        <pc:chgData name="Cheol-Dong Park" userId="206828a316125c53" providerId="LiveId" clId="{EBE6B5BE-D8B6-4344-BF9B-EDD025B3B3EA}" dt="2025-02-02T05:12:39.781" v="426"/>
        <pc:sldMkLst>
          <pc:docMk/>
          <pc:sldMk cId="3848592053" sldId="436"/>
        </pc:sldMkLst>
        <pc:spChg chg="add mod">
          <ac:chgData name="Cheol-Dong Park" userId="206828a316125c53" providerId="LiveId" clId="{EBE6B5BE-D8B6-4344-BF9B-EDD025B3B3EA}" dt="2025-02-02T01:43:39.411" v="412" actId="20577"/>
          <ac:spMkLst>
            <pc:docMk/>
            <pc:sldMk cId="3848592053" sldId="436"/>
            <ac:spMk id="4" creationId="{73E70475-CB32-B428-D8FC-63A08CC9DB72}"/>
          </ac:spMkLst>
        </pc:spChg>
      </pc:sldChg>
      <pc:sldChg chg="modSp add mod">
        <pc:chgData name="Cheol-Dong Park" userId="206828a316125c53" providerId="LiveId" clId="{EBE6B5BE-D8B6-4344-BF9B-EDD025B3B3EA}" dt="2025-02-02T05:13:01.821" v="428" actId="20577"/>
        <pc:sldMkLst>
          <pc:docMk/>
          <pc:sldMk cId="1267755596" sldId="437"/>
        </pc:sldMkLst>
        <pc:spChg chg="mod">
          <ac:chgData name="Cheol-Dong Park" userId="206828a316125c53" providerId="LiveId" clId="{EBE6B5BE-D8B6-4344-BF9B-EDD025B3B3EA}" dt="2025-02-02T05:13:01.821" v="428" actId="20577"/>
          <ac:spMkLst>
            <pc:docMk/>
            <pc:sldMk cId="1267755596" sldId="437"/>
            <ac:spMk id="5" creationId="{A9BE69A8-025F-9F43-D2E0-20C0C53F0684}"/>
          </ac:spMkLst>
        </pc:spChg>
      </pc:sldChg>
    </pc:docChg>
  </pc:docChgLst>
  <pc:docChgLst>
    <pc:chgData name="Cheol-Dong Park" userId="206828a316125c53" providerId="LiveId" clId="{B30D2080-8B24-4E0C-8DBA-387654103938}"/>
    <pc:docChg chg="custSel modSld">
      <pc:chgData name="Cheol-Dong Park" userId="206828a316125c53" providerId="LiveId" clId="{B30D2080-8B24-4E0C-8DBA-387654103938}" dt="2025-02-04T10:51:49.946" v="0" actId="6264"/>
      <pc:docMkLst>
        <pc:docMk/>
      </pc:docMkLst>
      <pc:sldChg chg="addSp delSp modSp mod chgLayout">
        <pc:chgData name="Cheol-Dong Park" userId="206828a316125c53" providerId="LiveId" clId="{B30D2080-8B24-4E0C-8DBA-387654103938}" dt="2025-02-04T10:51:49.946" v="0" actId="6264"/>
        <pc:sldMkLst>
          <pc:docMk/>
          <pc:sldMk cId="0" sldId="409"/>
        </pc:sldMkLst>
        <pc:spChg chg="mod ord">
          <ac:chgData name="Cheol-Dong Park" userId="206828a316125c53" providerId="LiveId" clId="{B30D2080-8B24-4E0C-8DBA-387654103938}" dt="2025-02-04T10:51:49.946" v="0" actId="6264"/>
          <ac:spMkLst>
            <pc:docMk/>
            <pc:sldMk cId="0" sldId="409"/>
            <ac:spMk id="2" creationId="{00000000-0000-0000-0000-000000000000}"/>
          </ac:spMkLst>
        </pc:spChg>
        <pc:spChg chg="mod ord">
          <ac:chgData name="Cheol-Dong Park" userId="206828a316125c53" providerId="LiveId" clId="{B30D2080-8B24-4E0C-8DBA-387654103938}" dt="2025-02-04T10:51:49.946" v="0" actId="6264"/>
          <ac:spMkLst>
            <pc:docMk/>
            <pc:sldMk cId="0" sldId="409"/>
            <ac:spMk id="4" creationId="{00000000-0000-0000-0000-000000000000}"/>
          </ac:spMkLst>
        </pc:spChg>
        <pc:spChg chg="add del mod">
          <ac:chgData name="Cheol-Dong Park" userId="206828a316125c53" providerId="LiveId" clId="{B30D2080-8B24-4E0C-8DBA-387654103938}" dt="2025-02-04T10:51:49.946" v="0" actId="6264"/>
          <ac:spMkLst>
            <pc:docMk/>
            <pc:sldMk cId="0" sldId="409"/>
            <ac:spMk id="29" creationId="{D0DA8CFB-C52E-5F66-1415-C8BB144C72E3}"/>
          </ac:spMkLst>
        </pc:spChg>
        <pc:spChg chg="add del mod">
          <ac:chgData name="Cheol-Dong Park" userId="206828a316125c53" providerId="LiveId" clId="{B30D2080-8B24-4E0C-8DBA-387654103938}" dt="2025-02-04T10:51:49.946" v="0" actId="6264"/>
          <ac:spMkLst>
            <pc:docMk/>
            <pc:sldMk cId="0" sldId="409"/>
            <ac:spMk id="30" creationId="{57924804-A17A-432E-D198-9826AABF0DDD}"/>
          </ac:spMkLst>
        </pc:spChg>
        <pc:spChg chg="add mod ord">
          <ac:chgData name="Cheol-Dong Park" userId="206828a316125c53" providerId="LiveId" clId="{B30D2080-8B24-4E0C-8DBA-387654103938}" dt="2025-02-04T10:51:49.946" v="0" actId="6264"/>
          <ac:spMkLst>
            <pc:docMk/>
            <pc:sldMk cId="0" sldId="409"/>
            <ac:spMk id="31" creationId="{8E03FC55-AD65-01C4-FB58-4ABC00C05406}"/>
          </ac:spMkLst>
        </pc:spChg>
      </pc:sldChg>
    </pc:docChg>
  </pc:docChgLst>
  <pc:docChgLst>
    <pc:chgData name="Cheol-Dong Park" userId="206828a316125c53" providerId="LiveId" clId="{3A8261B9-EB8C-4217-ABF7-15830107117F}"/>
    <pc:docChg chg="undo custSel addSld delSld modSld sldOrd">
      <pc:chgData name="Cheol-Dong Park" userId="206828a316125c53" providerId="LiveId" clId="{3A8261B9-EB8C-4217-ABF7-15830107117F}" dt="2025-02-01T11:37:47.403" v="1143" actId="113"/>
      <pc:docMkLst>
        <pc:docMk/>
      </pc:docMkLst>
      <pc:sldChg chg="addSp modSp add mod">
        <pc:chgData name="Cheol-Dong Park" userId="206828a316125c53" providerId="LiveId" clId="{3A8261B9-EB8C-4217-ABF7-15830107117F}" dt="2025-02-01T11:37:47.403" v="1143" actId="113"/>
        <pc:sldMkLst>
          <pc:docMk/>
          <pc:sldMk cId="0" sldId="256"/>
        </pc:sldMkLst>
        <pc:spChg chg="add mod">
          <ac:chgData name="Cheol-Dong Park" userId="206828a316125c53" providerId="LiveId" clId="{3A8261B9-EB8C-4217-ABF7-15830107117F}" dt="2025-02-01T11:37:47.403" v="1143" actId="113"/>
          <ac:spMkLst>
            <pc:docMk/>
            <pc:sldMk cId="0" sldId="256"/>
            <ac:spMk id="6" creationId="{F846DC23-BDA2-A85F-2778-FCBD7030BF6F}"/>
          </ac:spMkLst>
        </pc:spChg>
        <pc:graphicFrameChg chg="modGraphic">
          <ac:chgData name="Cheol-Dong Park" userId="206828a316125c53" providerId="LiveId" clId="{3A8261B9-EB8C-4217-ABF7-15830107117F}" dt="2025-02-01T11:35:58.337" v="1139" actId="14100"/>
          <ac:graphicFrameMkLst>
            <pc:docMk/>
            <pc:sldMk cId="0" sldId="256"/>
            <ac:graphicFrameMk id="3" creationId="{00000000-0000-0000-0000-000000000000}"/>
          </ac:graphicFrameMkLst>
        </pc:graphicFrameChg>
      </pc:sldChg>
      <pc:sldChg chg="del">
        <pc:chgData name="Cheol-Dong Park" userId="206828a316125c53" providerId="LiveId" clId="{3A8261B9-EB8C-4217-ABF7-15830107117F}" dt="2025-01-31T09:25:12.023" v="0" actId="47"/>
        <pc:sldMkLst>
          <pc:docMk/>
          <pc:sldMk cId="0" sldId="403"/>
        </pc:sldMkLst>
      </pc:sldChg>
      <pc:sldChg chg="del">
        <pc:chgData name="Cheol-Dong Park" userId="206828a316125c53" providerId="LiveId" clId="{3A8261B9-EB8C-4217-ABF7-15830107117F}" dt="2025-01-31T09:25:12.023" v="0" actId="47"/>
        <pc:sldMkLst>
          <pc:docMk/>
          <pc:sldMk cId="0" sldId="404"/>
        </pc:sldMkLst>
      </pc:sldChg>
      <pc:sldChg chg="addSp modSp mod modNotes">
        <pc:chgData name="Cheol-Dong Park" userId="206828a316125c53" providerId="LiveId" clId="{3A8261B9-EB8C-4217-ABF7-15830107117F}" dt="2025-02-01T11:25:17.243" v="1059" actId="13926"/>
        <pc:sldMkLst>
          <pc:docMk/>
          <pc:sldMk cId="0" sldId="405"/>
        </pc:sldMkLst>
        <pc:spChg chg="mod">
          <ac:chgData name="Cheol-Dong Park" userId="206828a316125c53" providerId="LiveId" clId="{3A8261B9-EB8C-4217-ABF7-15830107117F}" dt="2025-02-01T11:25:17.243" v="1059" actId="13926"/>
          <ac:spMkLst>
            <pc:docMk/>
            <pc:sldMk cId="0" sldId="405"/>
            <ac:spMk id="2" creationId="{00000000-0000-0000-0000-000000000000}"/>
          </ac:spMkLst>
        </pc:spChg>
        <pc:spChg chg="add mod">
          <ac:chgData name="Cheol-Dong Park" userId="206828a316125c53" providerId="LiveId" clId="{3A8261B9-EB8C-4217-ABF7-15830107117F}" dt="2025-02-01T11:07:56.823" v="688"/>
          <ac:spMkLst>
            <pc:docMk/>
            <pc:sldMk cId="0" sldId="405"/>
            <ac:spMk id="29" creationId="{BDD62738-B4C3-8B07-1E1F-E2D5030615AE}"/>
          </ac:spMkLst>
        </pc:spChg>
      </pc:sldChg>
      <pc:sldChg chg="addSp modSp mod modNotes">
        <pc:chgData name="Cheol-Dong Park" userId="206828a316125c53" providerId="LiveId" clId="{3A8261B9-EB8C-4217-ABF7-15830107117F}" dt="2025-02-01T11:07:56.823" v="688"/>
        <pc:sldMkLst>
          <pc:docMk/>
          <pc:sldMk cId="0" sldId="406"/>
        </pc:sldMkLst>
        <pc:spChg chg="add mod">
          <ac:chgData name="Cheol-Dong Park" userId="206828a316125c53" providerId="LiveId" clId="{3A8261B9-EB8C-4217-ABF7-15830107117F}" dt="2025-02-01T11:07:56.823" v="688"/>
          <ac:spMkLst>
            <pc:docMk/>
            <pc:sldMk cId="0" sldId="406"/>
            <ac:spMk id="3" creationId="{F519DFAD-586E-6361-AE06-E70CD0E9CECC}"/>
          </ac:spMkLst>
        </pc:spChg>
      </pc:sldChg>
      <pc:sldChg chg="addSp modSp mod modNotes">
        <pc:chgData name="Cheol-Dong Park" userId="206828a316125c53" providerId="LiveId" clId="{3A8261B9-EB8C-4217-ABF7-15830107117F}" dt="2025-02-01T11:25:41.235" v="1062" actId="13926"/>
        <pc:sldMkLst>
          <pc:docMk/>
          <pc:sldMk cId="0" sldId="407"/>
        </pc:sldMkLst>
      </pc:sldChg>
      <pc:sldChg chg="del">
        <pc:chgData name="Cheol-Dong Park" userId="206828a316125c53" providerId="LiveId" clId="{3A8261B9-EB8C-4217-ABF7-15830107117F}" dt="2025-01-31T09:25:33.379" v="1" actId="47"/>
        <pc:sldMkLst>
          <pc:docMk/>
          <pc:sldMk cId="0" sldId="408"/>
        </pc:sldMkLst>
      </pc:sldChg>
      <pc:sldChg chg="addSp modSp mod modNotes">
        <pc:chgData name="Cheol-Dong Park" userId="206828a316125c53" providerId="LiveId" clId="{3A8261B9-EB8C-4217-ABF7-15830107117F}" dt="2025-02-01T11:26:22.363" v="1064" actId="13926"/>
        <pc:sldMkLst>
          <pc:docMk/>
          <pc:sldMk cId="0" sldId="409"/>
        </pc:sldMkLst>
        <pc:spChg chg="mod">
          <ac:chgData name="Cheol-Dong Park" userId="206828a316125c53" providerId="LiveId" clId="{3A8261B9-EB8C-4217-ABF7-15830107117F}" dt="2025-02-01T11:26:22.363" v="1064" actId="13926"/>
          <ac:spMkLst>
            <pc:docMk/>
            <pc:sldMk cId="0" sldId="409"/>
            <ac:spMk id="2" creationId="{00000000-0000-0000-0000-000000000000}"/>
          </ac:spMkLst>
        </pc:spChg>
        <pc:spChg chg="add mod">
          <ac:chgData name="Cheol-Dong Park" userId="206828a316125c53" providerId="LiveId" clId="{3A8261B9-EB8C-4217-ABF7-15830107117F}" dt="2025-02-01T11:07:56.823" v="688"/>
          <ac:spMkLst>
            <pc:docMk/>
            <pc:sldMk cId="0" sldId="409"/>
            <ac:spMk id="3" creationId="{584362D7-63DE-5752-0337-00A806FAA0F5}"/>
          </ac:spMkLst>
        </pc:spChg>
        <pc:spChg chg="mod">
          <ac:chgData name="Cheol-Dong Park" userId="206828a316125c53" providerId="LiveId" clId="{3A8261B9-EB8C-4217-ABF7-15830107117F}" dt="2025-02-01T10:23:42.215" v="143" actId="20577"/>
          <ac:spMkLst>
            <pc:docMk/>
            <pc:sldMk cId="0" sldId="409"/>
            <ac:spMk id="4" creationId="{00000000-0000-0000-0000-000000000000}"/>
          </ac:spMkLst>
        </pc:spChg>
        <pc:spChg chg="mod">
          <ac:chgData name="Cheol-Dong Park" userId="206828a316125c53" providerId="LiveId" clId="{3A8261B9-EB8C-4217-ABF7-15830107117F}" dt="2025-02-01T11:07:56.823" v="688"/>
          <ac:spMkLst>
            <pc:docMk/>
            <pc:sldMk cId="0" sldId="409"/>
            <ac:spMk id="28" creationId="{00000000-0000-0000-0000-000000000000}"/>
          </ac:spMkLst>
        </pc:spChg>
      </pc:sldChg>
      <pc:sldChg chg="del">
        <pc:chgData name="Cheol-Dong Park" userId="206828a316125c53" providerId="LiveId" clId="{3A8261B9-EB8C-4217-ABF7-15830107117F}" dt="2025-01-31T09:25:55.607" v="2" actId="47"/>
        <pc:sldMkLst>
          <pc:docMk/>
          <pc:sldMk cId="0" sldId="410"/>
        </pc:sldMkLst>
      </pc:sldChg>
      <pc:sldChg chg="addSp modSp mod modNotes">
        <pc:chgData name="Cheol-Dong Park" userId="206828a316125c53" providerId="LiveId" clId="{3A8261B9-EB8C-4217-ABF7-15830107117F}" dt="2025-02-01T11:26:36.635" v="1065" actId="13926"/>
        <pc:sldMkLst>
          <pc:docMk/>
          <pc:sldMk cId="0" sldId="411"/>
        </pc:sldMkLst>
        <pc:spChg chg="mod">
          <ac:chgData name="Cheol-Dong Park" userId="206828a316125c53" providerId="LiveId" clId="{3A8261B9-EB8C-4217-ABF7-15830107117F}" dt="2025-02-01T11:26:36.635" v="1065" actId="13926"/>
          <ac:spMkLst>
            <pc:docMk/>
            <pc:sldMk cId="0" sldId="411"/>
            <ac:spMk id="2" creationId="{00000000-0000-0000-0000-000000000000}"/>
          </ac:spMkLst>
        </pc:spChg>
        <pc:spChg chg="add mod">
          <ac:chgData name="Cheol-Dong Park" userId="206828a316125c53" providerId="LiveId" clId="{3A8261B9-EB8C-4217-ABF7-15830107117F}" dt="2025-02-01T11:07:56.823" v="688"/>
          <ac:spMkLst>
            <pc:docMk/>
            <pc:sldMk cId="0" sldId="411"/>
            <ac:spMk id="3" creationId="{90391A37-5D3F-94E4-BDFD-72FF165DCF82}"/>
          </ac:spMkLst>
        </pc:spChg>
        <pc:spChg chg="mod">
          <ac:chgData name="Cheol-Dong Park" userId="206828a316125c53" providerId="LiveId" clId="{3A8261B9-EB8C-4217-ABF7-15830107117F}" dt="2025-02-01T10:38:30.140" v="337" actId="14100"/>
          <ac:spMkLst>
            <pc:docMk/>
            <pc:sldMk cId="0" sldId="411"/>
            <ac:spMk id="4" creationId="{00000000-0000-0000-0000-000000000000}"/>
          </ac:spMkLst>
        </pc:spChg>
      </pc:sldChg>
      <pc:sldChg chg="del">
        <pc:chgData name="Cheol-Dong Park" userId="206828a316125c53" providerId="LiveId" clId="{3A8261B9-EB8C-4217-ABF7-15830107117F}" dt="2025-01-31T09:26:05.854" v="3" actId="47"/>
        <pc:sldMkLst>
          <pc:docMk/>
          <pc:sldMk cId="0" sldId="412"/>
        </pc:sldMkLst>
      </pc:sldChg>
      <pc:sldChg chg="addSp modSp del mod">
        <pc:chgData name="Cheol-Dong Park" userId="206828a316125c53" providerId="LiveId" clId="{3A8261B9-EB8C-4217-ABF7-15830107117F}" dt="2025-02-01T10:46:17.935" v="402" actId="2696"/>
        <pc:sldMkLst>
          <pc:docMk/>
          <pc:sldMk cId="0" sldId="413"/>
        </pc:sldMkLst>
      </pc:sldChg>
      <pc:sldChg chg="del ord modNotes">
        <pc:chgData name="Cheol-Dong Park" userId="206828a316125c53" providerId="LiveId" clId="{3A8261B9-EB8C-4217-ABF7-15830107117F}" dt="2025-02-01T10:46:17.935" v="402" actId="2696"/>
        <pc:sldMkLst>
          <pc:docMk/>
          <pc:sldMk cId="0" sldId="414"/>
        </pc:sldMkLst>
      </pc:sldChg>
      <pc:sldChg chg="del">
        <pc:chgData name="Cheol-Dong Park" userId="206828a316125c53" providerId="LiveId" clId="{3A8261B9-EB8C-4217-ABF7-15830107117F}" dt="2025-01-31T09:28:10.915" v="4" actId="47"/>
        <pc:sldMkLst>
          <pc:docMk/>
          <pc:sldMk cId="0" sldId="415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16"/>
        </pc:sldMkLst>
      </pc:sldChg>
      <pc:sldChg chg="del">
        <pc:chgData name="Cheol-Dong Park" userId="206828a316125c53" providerId="LiveId" clId="{3A8261B9-EB8C-4217-ABF7-15830107117F}" dt="2025-01-31T09:28:45.541" v="5" actId="47"/>
        <pc:sldMkLst>
          <pc:docMk/>
          <pc:sldMk cId="0" sldId="417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18"/>
        </pc:sldMkLst>
      </pc:sldChg>
      <pc:sldChg chg="del">
        <pc:chgData name="Cheol-Dong Park" userId="206828a316125c53" providerId="LiveId" clId="{3A8261B9-EB8C-4217-ABF7-15830107117F}" dt="2025-01-31T09:29:16.361" v="6" actId="47"/>
        <pc:sldMkLst>
          <pc:docMk/>
          <pc:sldMk cId="0" sldId="419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20"/>
        </pc:sldMkLst>
      </pc:sldChg>
      <pc:sldChg chg="del">
        <pc:chgData name="Cheol-Dong Park" userId="206828a316125c53" providerId="LiveId" clId="{3A8261B9-EB8C-4217-ABF7-15830107117F}" dt="2025-01-31T09:32:47.655" v="11" actId="47"/>
        <pc:sldMkLst>
          <pc:docMk/>
          <pc:sldMk cId="0" sldId="421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22"/>
        </pc:sldMkLst>
      </pc:sldChg>
      <pc:sldChg chg="del">
        <pc:chgData name="Cheol-Dong Park" userId="206828a316125c53" providerId="LiveId" clId="{3A8261B9-EB8C-4217-ABF7-15830107117F}" dt="2025-01-31T09:29:36.378" v="7" actId="47"/>
        <pc:sldMkLst>
          <pc:docMk/>
          <pc:sldMk cId="0" sldId="423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24"/>
        </pc:sldMkLst>
      </pc:sldChg>
      <pc:sldChg chg="del">
        <pc:chgData name="Cheol-Dong Park" userId="206828a316125c53" providerId="LiveId" clId="{3A8261B9-EB8C-4217-ABF7-15830107117F}" dt="2025-01-31T09:33:14.267" v="12" actId="47"/>
        <pc:sldMkLst>
          <pc:docMk/>
          <pc:sldMk cId="0" sldId="425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26"/>
        </pc:sldMkLst>
      </pc:sldChg>
      <pc:sldChg chg="del">
        <pc:chgData name="Cheol-Dong Park" userId="206828a316125c53" providerId="LiveId" clId="{3A8261B9-EB8C-4217-ABF7-15830107117F}" dt="2025-01-31T09:29:59.976" v="8" actId="47"/>
        <pc:sldMkLst>
          <pc:docMk/>
          <pc:sldMk cId="0" sldId="427"/>
        </pc:sldMkLst>
      </pc:sldChg>
      <pc:sldChg chg="del">
        <pc:chgData name="Cheol-Dong Park" userId="206828a316125c53" providerId="LiveId" clId="{3A8261B9-EB8C-4217-ABF7-15830107117F}" dt="2025-02-01T10:46:17.935" v="402" actId="2696"/>
        <pc:sldMkLst>
          <pc:docMk/>
          <pc:sldMk cId="0" sldId="428"/>
        </pc:sldMkLst>
      </pc:sldChg>
      <pc:sldChg chg="del">
        <pc:chgData name="Cheol-Dong Park" userId="206828a316125c53" providerId="LiveId" clId="{3A8261B9-EB8C-4217-ABF7-15830107117F}" dt="2025-01-31T09:31:32.782" v="10" actId="47"/>
        <pc:sldMkLst>
          <pc:docMk/>
          <pc:sldMk cId="0" sldId="429"/>
        </pc:sldMkLst>
      </pc:sldChg>
      <pc:sldChg chg="addSp modSp mod modNotes">
        <pc:chgData name="Cheol-Dong Park" userId="206828a316125c53" providerId="LiveId" clId="{3A8261B9-EB8C-4217-ABF7-15830107117F}" dt="2025-02-01T11:26:49.477" v="1066" actId="13926"/>
        <pc:sldMkLst>
          <pc:docMk/>
          <pc:sldMk cId="0" sldId="430"/>
        </pc:sldMkLst>
        <pc:spChg chg="mod">
          <ac:chgData name="Cheol-Dong Park" userId="206828a316125c53" providerId="LiveId" clId="{3A8261B9-EB8C-4217-ABF7-15830107117F}" dt="2025-02-01T11:26:49.477" v="1066" actId="13926"/>
          <ac:spMkLst>
            <pc:docMk/>
            <pc:sldMk cId="0" sldId="430"/>
            <ac:spMk id="2" creationId="{00000000-0000-0000-0000-000000000000}"/>
          </ac:spMkLst>
        </pc:spChg>
        <pc:spChg chg="add mod">
          <ac:chgData name="Cheol-Dong Park" userId="206828a316125c53" providerId="LiveId" clId="{3A8261B9-EB8C-4217-ABF7-15830107117F}" dt="2025-02-01T11:07:56.823" v="688"/>
          <ac:spMkLst>
            <pc:docMk/>
            <pc:sldMk cId="0" sldId="430"/>
            <ac:spMk id="3" creationId="{3A62D6EB-F01C-5916-7ED2-67E8F462B331}"/>
          </ac:spMkLst>
        </pc:spChg>
        <pc:spChg chg="mod">
          <ac:chgData name="Cheol-Dong Park" userId="206828a316125c53" providerId="LiveId" clId="{3A8261B9-EB8C-4217-ABF7-15830107117F}" dt="2025-02-01T11:07:56.823" v="688"/>
          <ac:spMkLst>
            <pc:docMk/>
            <pc:sldMk cId="0" sldId="430"/>
            <ac:spMk id="4" creationId="{00000000-0000-0000-0000-000000000000}"/>
          </ac:spMkLst>
        </pc:spChg>
        <pc:spChg chg="mod">
          <ac:chgData name="Cheol-Dong Park" userId="206828a316125c53" providerId="LiveId" clId="{3A8261B9-EB8C-4217-ABF7-15830107117F}" dt="2025-02-01T11:07:56.823" v="688"/>
          <ac:spMkLst>
            <pc:docMk/>
            <pc:sldMk cId="0" sldId="430"/>
            <ac:spMk id="13" creationId="{00000000-0000-0000-0000-000000000000}"/>
          </ac:spMkLst>
        </pc:spChg>
      </pc:sldChg>
      <pc:sldChg chg="del">
        <pc:chgData name="Cheol-Dong Park" userId="206828a316125c53" providerId="LiveId" clId="{3A8261B9-EB8C-4217-ABF7-15830107117F}" dt="2025-01-31T09:30:48.424" v="9" actId="47"/>
        <pc:sldMkLst>
          <pc:docMk/>
          <pc:sldMk cId="0" sldId="431"/>
        </pc:sldMkLst>
      </pc:sldChg>
      <pc:sldChg chg="addSp modSp mod modNotes">
        <pc:chgData name="Cheol-Dong Park" userId="206828a316125c53" providerId="LiveId" clId="{3A8261B9-EB8C-4217-ABF7-15830107117F}" dt="2025-02-01T11:30:38.238" v="1137" actId="13926"/>
        <pc:sldMkLst>
          <pc:docMk/>
          <pc:sldMk cId="0" sldId="432"/>
        </pc:sldMkLst>
        <pc:spChg chg="mod">
          <ac:chgData name="Cheol-Dong Park" userId="206828a316125c53" providerId="LiveId" clId="{3A8261B9-EB8C-4217-ABF7-15830107117F}" dt="2025-02-01T11:27:50.486" v="1083" actId="13926"/>
          <ac:spMkLst>
            <pc:docMk/>
            <pc:sldMk cId="0" sldId="432"/>
            <ac:spMk id="2" creationId="{00000000-0000-0000-0000-000000000000}"/>
          </ac:spMkLst>
        </pc:spChg>
        <pc:spChg chg="add mod">
          <ac:chgData name="Cheol-Dong Park" userId="206828a316125c53" providerId="LiveId" clId="{3A8261B9-EB8C-4217-ABF7-15830107117F}" dt="2025-02-01T11:16:10.768" v="977" actId="1035"/>
          <ac:spMkLst>
            <pc:docMk/>
            <pc:sldMk cId="0" sldId="432"/>
            <ac:spMk id="3" creationId="{EA6D9650-7142-A6B6-BF31-852AAFEF12EB}"/>
          </ac:spMkLst>
        </pc:spChg>
        <pc:spChg chg="mod">
          <ac:chgData name="Cheol-Dong Park" userId="206828a316125c53" providerId="LiveId" clId="{3A8261B9-EB8C-4217-ABF7-15830107117F}" dt="2025-02-01T11:07:56.823" v="688"/>
          <ac:spMkLst>
            <pc:docMk/>
            <pc:sldMk cId="0" sldId="432"/>
            <ac:spMk id="4" creationId="{00000000-0000-0000-0000-000000000000}"/>
          </ac:spMkLst>
        </pc:spChg>
        <pc:spChg chg="mod">
          <ac:chgData name="Cheol-Dong Park" userId="206828a316125c53" providerId="LiveId" clId="{3A8261B9-EB8C-4217-ABF7-15830107117F}" dt="2025-02-01T11:30:00.074" v="1136" actId="20577"/>
          <ac:spMkLst>
            <pc:docMk/>
            <pc:sldMk cId="0" sldId="432"/>
            <ac:spMk id="13" creationId="{00000000-0000-0000-0000-000000000000}"/>
          </ac:spMkLst>
        </pc:spChg>
        <pc:spChg chg="mod">
          <ac:chgData name="Cheol-Dong Park" userId="206828a316125c53" providerId="LiveId" clId="{3A8261B9-EB8C-4217-ABF7-15830107117F}" dt="2025-02-01T11:10:02.088" v="747" actId="20577"/>
          <ac:spMkLst>
            <pc:docMk/>
            <pc:sldMk cId="0" sldId="432"/>
            <ac:spMk id="18" creationId="{00000000-0000-0000-0000-000000000000}"/>
          </ac:spMkLst>
        </pc:spChg>
        <pc:spChg chg="mod">
          <ac:chgData name="Cheol-Dong Park" userId="206828a316125c53" providerId="LiveId" clId="{3A8261B9-EB8C-4217-ABF7-15830107117F}" dt="2025-02-01T11:29:11.679" v="1100"/>
          <ac:spMkLst>
            <pc:docMk/>
            <pc:sldMk cId="0" sldId="432"/>
            <ac:spMk id="23" creationId="{00000000-0000-0000-0000-000000000000}"/>
          </ac:spMkLst>
        </pc:spChg>
        <pc:spChg chg="mod">
          <ac:chgData name="Cheol-Dong Park" userId="206828a316125c53" providerId="LiveId" clId="{3A8261B9-EB8C-4217-ABF7-15830107117F}" dt="2025-02-01T11:30:38.238" v="1137" actId="13926"/>
          <ac:spMkLst>
            <pc:docMk/>
            <pc:sldMk cId="0" sldId="432"/>
            <ac:spMk id="28" creationId="{00000000-0000-0000-0000-000000000000}"/>
          </ac:spMkLst>
        </pc:spChg>
      </pc:sldChg>
      <pc:sldChg chg="modSp mod">
        <pc:chgData name="Cheol-Dong Park" userId="206828a316125c53" providerId="LiveId" clId="{3A8261B9-EB8C-4217-ABF7-15830107117F}" dt="2025-02-01T11:23:05.752" v="1055" actId="11"/>
        <pc:sldMkLst>
          <pc:docMk/>
          <pc:sldMk cId="4195408672" sldId="433"/>
        </pc:sldMkLst>
      </pc:sldChg>
      <pc:sldChg chg="modSp new mod">
        <pc:chgData name="Cheol-Dong Park" userId="206828a316125c53" providerId="LiveId" clId="{3A8261B9-EB8C-4217-ABF7-15830107117F}" dt="2025-02-01T11:27:36.091" v="1082" actId="13926"/>
        <pc:sldMkLst>
          <pc:docMk/>
          <pc:sldMk cId="1216728085" sldId="434"/>
        </pc:sldMkLst>
        <pc:spChg chg="mod">
          <ac:chgData name="Cheol-Dong Park" userId="206828a316125c53" providerId="LiveId" clId="{3A8261B9-EB8C-4217-ABF7-15830107117F}" dt="2025-02-01T11:27:36.091" v="1082" actId="13926"/>
          <ac:spMkLst>
            <pc:docMk/>
            <pc:sldMk cId="1216728085" sldId="434"/>
            <ac:spMk id="2" creationId="{5303FA1F-E7E3-ADB7-084B-19AC6A13822C}"/>
          </ac:spMkLst>
        </pc:spChg>
        <pc:spChg chg="mod">
          <ac:chgData name="Cheol-Dong Park" userId="206828a316125c53" providerId="LiveId" clId="{3A8261B9-EB8C-4217-ABF7-15830107117F}" dt="2025-02-01T11:06:01.908" v="687" actId="255"/>
          <ac:spMkLst>
            <pc:docMk/>
            <pc:sldMk cId="1216728085" sldId="434"/>
            <ac:spMk id="3" creationId="{3AB78169-0675-BA6C-A583-7C90C85C6C19}"/>
          </ac:spMkLst>
        </pc:spChg>
        <pc:spChg chg="mod">
          <ac:chgData name="Cheol-Dong Park" userId="206828a316125c53" providerId="LiveId" clId="{3A8261B9-EB8C-4217-ABF7-15830107117F}" dt="2025-02-01T10:54:56.547" v="443" actId="27636"/>
          <ac:spMkLst>
            <pc:docMk/>
            <pc:sldMk cId="1216728085" sldId="434"/>
            <ac:spMk id="4" creationId="{2CF8C487-25F0-C3EE-E6B6-77EADE61C342}"/>
          </ac:spMkLst>
        </pc:spChg>
        <pc:spChg chg="mod">
          <ac:chgData name="Cheol-Dong Park" userId="206828a316125c53" providerId="LiveId" clId="{3A8261B9-EB8C-4217-ABF7-15830107117F}" dt="2025-02-01T10:57:22.120" v="536" actId="20577"/>
          <ac:spMkLst>
            <pc:docMk/>
            <pc:sldMk cId="1216728085" sldId="434"/>
            <ac:spMk id="5" creationId="{3CCF9CD1-EE50-C61B-9F2A-E8CE823AD97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히포크라테스가</a:t>
            </a:r>
            <a:r>
              <a:rPr dirty="0"/>
              <a:t> </a:t>
            </a:r>
            <a:r>
              <a:rPr dirty="0" err="1"/>
              <a:t>제안한</a:t>
            </a:r>
            <a:r>
              <a:rPr dirty="0"/>
              <a:t> 네 </a:t>
            </a:r>
            <a:r>
              <a:rPr dirty="0" err="1"/>
              <a:t>가지</a:t>
            </a:r>
            <a:r>
              <a:rPr dirty="0"/>
              <a:t> </a:t>
            </a:r>
            <a:r>
              <a:rPr dirty="0" err="1"/>
              <a:t>기질</a:t>
            </a:r>
            <a:r>
              <a:rPr dirty="0"/>
              <a:t> </a:t>
            </a:r>
            <a:r>
              <a:rPr dirty="0" err="1"/>
              <a:t>이론은</a:t>
            </a:r>
            <a:r>
              <a:rPr dirty="0"/>
              <a:t> </a:t>
            </a:r>
            <a:r>
              <a:rPr dirty="0" err="1"/>
              <a:t>인간의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을 네 </a:t>
            </a:r>
            <a:r>
              <a:rPr dirty="0" err="1"/>
              <a:t>가지</a:t>
            </a:r>
            <a:r>
              <a:rPr dirty="0"/>
              <a:t> </a:t>
            </a:r>
            <a:r>
              <a:rPr dirty="0" err="1"/>
              <a:t>유형으로</a:t>
            </a:r>
            <a:r>
              <a:rPr dirty="0"/>
              <a:t> </a:t>
            </a:r>
            <a:r>
              <a:rPr dirty="0" err="1"/>
              <a:t>분류합니다</a:t>
            </a:r>
            <a:r>
              <a:rPr dirty="0"/>
              <a:t>. </a:t>
            </a:r>
            <a:r>
              <a:rPr dirty="0" err="1"/>
              <a:t>비록</a:t>
            </a:r>
            <a:r>
              <a:rPr dirty="0"/>
              <a:t> </a:t>
            </a:r>
            <a:r>
              <a:rPr dirty="0" err="1"/>
              <a:t>체액과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의 </a:t>
            </a:r>
            <a:r>
              <a:rPr dirty="0" err="1"/>
              <a:t>관계에</a:t>
            </a:r>
            <a:r>
              <a:rPr dirty="0"/>
              <a:t> </a:t>
            </a:r>
            <a:r>
              <a:rPr dirty="0" err="1"/>
              <a:t>대한</a:t>
            </a:r>
            <a:r>
              <a:rPr dirty="0"/>
              <a:t> </a:t>
            </a:r>
            <a:r>
              <a:rPr dirty="0" err="1"/>
              <a:t>의학적</a:t>
            </a:r>
            <a:r>
              <a:rPr dirty="0"/>
              <a:t> </a:t>
            </a:r>
            <a:r>
              <a:rPr dirty="0" err="1"/>
              <a:t>설명은</a:t>
            </a:r>
            <a:r>
              <a:rPr dirty="0"/>
              <a:t> </a:t>
            </a:r>
            <a:r>
              <a:rPr dirty="0" err="1"/>
              <a:t>현대</a:t>
            </a:r>
            <a:r>
              <a:rPr dirty="0"/>
              <a:t> </a:t>
            </a:r>
            <a:r>
              <a:rPr dirty="0" err="1"/>
              <a:t>과학에</a:t>
            </a:r>
            <a:r>
              <a:rPr dirty="0"/>
              <a:t> </a:t>
            </a:r>
            <a:r>
              <a:rPr dirty="0" err="1"/>
              <a:t>의해</a:t>
            </a:r>
            <a:r>
              <a:rPr dirty="0"/>
              <a:t> </a:t>
            </a:r>
            <a:r>
              <a:rPr dirty="0" err="1"/>
              <a:t>부정되었지만</a:t>
            </a:r>
            <a:r>
              <a:rPr dirty="0"/>
              <a:t>, 이 </a:t>
            </a:r>
            <a:r>
              <a:rPr dirty="0" err="1"/>
              <a:t>개념은</a:t>
            </a:r>
            <a:r>
              <a:rPr dirty="0"/>
              <a:t> </a:t>
            </a:r>
            <a:r>
              <a:rPr dirty="0" err="1"/>
              <a:t>여전히</a:t>
            </a:r>
            <a:r>
              <a:rPr dirty="0"/>
              <a:t> </a:t>
            </a:r>
            <a:r>
              <a:rPr dirty="0" err="1"/>
              <a:t>심리학에서</a:t>
            </a:r>
            <a:r>
              <a:rPr dirty="0"/>
              <a:t> </a:t>
            </a:r>
            <a:r>
              <a:rPr dirty="0" err="1"/>
              <a:t>중요한</a:t>
            </a:r>
            <a:r>
              <a:rPr dirty="0"/>
              <a:t> </a:t>
            </a:r>
            <a:r>
              <a:rPr dirty="0" err="1"/>
              <a:t>영향을</a:t>
            </a:r>
            <a:r>
              <a:rPr dirty="0"/>
              <a:t> </a:t>
            </a:r>
            <a:r>
              <a:rPr dirty="0" err="1"/>
              <a:t>미치고</a:t>
            </a:r>
            <a:r>
              <a:rPr dirty="0"/>
              <a:t>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n담즙질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리더십과</a:t>
            </a:r>
            <a:r>
              <a:rPr dirty="0"/>
              <a:t> </a:t>
            </a:r>
            <a:r>
              <a:rPr dirty="0" err="1"/>
              <a:t>추진력이</a:t>
            </a:r>
            <a:r>
              <a:rPr dirty="0"/>
              <a:t> </a:t>
            </a:r>
            <a:r>
              <a:rPr dirty="0" err="1"/>
              <a:t>강한</a:t>
            </a:r>
            <a:r>
              <a:rPr dirty="0"/>
              <a:t> </a:t>
            </a:r>
            <a:r>
              <a:rPr dirty="0" err="1"/>
              <a:t>반면</a:t>
            </a:r>
            <a:r>
              <a:rPr dirty="0"/>
              <a:t>, </a:t>
            </a:r>
            <a:r>
              <a:rPr dirty="0" err="1"/>
              <a:t>다혈질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활발한</a:t>
            </a:r>
            <a:r>
              <a:rPr dirty="0"/>
              <a:t> </a:t>
            </a:r>
            <a:r>
              <a:rPr dirty="0" err="1"/>
              <a:t>사회성을</a:t>
            </a:r>
            <a:r>
              <a:rPr dirty="0"/>
              <a:t> </a:t>
            </a:r>
            <a:r>
              <a:rPr dirty="0" err="1"/>
              <a:t>자랑합니다</a:t>
            </a:r>
            <a:r>
              <a:rPr dirty="0"/>
              <a:t>. </a:t>
            </a:r>
            <a:r>
              <a:rPr dirty="0" err="1"/>
              <a:t>우울질</a:t>
            </a:r>
            <a:r>
              <a:rPr dirty="0"/>
              <a:t> </a:t>
            </a:r>
            <a:r>
              <a:rPr dirty="0" err="1"/>
              <a:t>성향을</a:t>
            </a:r>
            <a:r>
              <a:rPr dirty="0"/>
              <a:t> </a:t>
            </a:r>
            <a:r>
              <a:rPr dirty="0" err="1"/>
              <a:t>가진</a:t>
            </a:r>
            <a:r>
              <a:rPr dirty="0"/>
              <a:t> </a:t>
            </a:r>
            <a:r>
              <a:rPr dirty="0" err="1"/>
              <a:t>사람들은</a:t>
            </a:r>
            <a:r>
              <a:rPr dirty="0"/>
              <a:t> </a:t>
            </a:r>
            <a:r>
              <a:rPr dirty="0" err="1"/>
              <a:t>분석적이고</a:t>
            </a:r>
            <a:r>
              <a:rPr dirty="0"/>
              <a:t> </a:t>
            </a:r>
            <a:r>
              <a:rPr dirty="0" err="1"/>
              <a:t>조직적인</a:t>
            </a:r>
            <a:r>
              <a:rPr dirty="0"/>
              <a:t> </a:t>
            </a:r>
            <a:r>
              <a:rPr dirty="0" err="1"/>
              <a:t>환경에서</a:t>
            </a:r>
            <a:r>
              <a:rPr dirty="0"/>
              <a:t> </a:t>
            </a:r>
            <a:r>
              <a:rPr dirty="0" err="1"/>
              <a:t>뛰어난</a:t>
            </a:r>
            <a:r>
              <a:rPr dirty="0"/>
              <a:t> </a:t>
            </a:r>
            <a:r>
              <a:rPr dirty="0" err="1"/>
              <a:t>성과를</a:t>
            </a:r>
            <a:r>
              <a:rPr dirty="0"/>
              <a:t> </a:t>
            </a:r>
            <a:r>
              <a:rPr dirty="0" err="1"/>
              <a:t>보이며</a:t>
            </a:r>
            <a:r>
              <a:rPr dirty="0"/>
              <a:t>, </a:t>
            </a:r>
            <a:r>
              <a:rPr dirty="0" err="1"/>
              <a:t>점액질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평화를</a:t>
            </a:r>
            <a:r>
              <a:rPr dirty="0"/>
              <a:t> </a:t>
            </a:r>
            <a:r>
              <a:rPr dirty="0" err="1"/>
              <a:t>유지하고</a:t>
            </a:r>
            <a:r>
              <a:rPr dirty="0"/>
              <a:t> </a:t>
            </a:r>
            <a:r>
              <a:rPr dirty="0" err="1"/>
              <a:t>조화를</a:t>
            </a:r>
            <a:r>
              <a:rPr dirty="0"/>
              <a:t> </a:t>
            </a:r>
            <a:r>
              <a:rPr dirty="0" err="1"/>
              <a:t>이루는</a:t>
            </a:r>
            <a:r>
              <a:rPr dirty="0"/>
              <a:t> 데 </a:t>
            </a:r>
            <a:r>
              <a:rPr dirty="0" err="1"/>
              <a:t>능숙합니다</a:t>
            </a:r>
            <a:r>
              <a:rPr dirty="0"/>
              <a:t>.\n\</a:t>
            </a:r>
            <a:r>
              <a:rPr dirty="0" err="1"/>
              <a:t>n오늘날</a:t>
            </a:r>
            <a:r>
              <a:rPr dirty="0"/>
              <a:t> 이 </a:t>
            </a:r>
            <a:r>
              <a:rPr dirty="0" err="1"/>
              <a:t>이론은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평가</a:t>
            </a:r>
            <a:r>
              <a:rPr dirty="0"/>
              <a:t> 및 </a:t>
            </a:r>
            <a:r>
              <a:rPr dirty="0" err="1"/>
              <a:t>직업</a:t>
            </a:r>
            <a:r>
              <a:rPr dirty="0"/>
              <a:t> </a:t>
            </a:r>
            <a:r>
              <a:rPr dirty="0" err="1"/>
              <a:t>상담</a:t>
            </a:r>
            <a:r>
              <a:rPr dirty="0"/>
              <a:t> </a:t>
            </a:r>
            <a:r>
              <a:rPr dirty="0" err="1"/>
              <a:t>등에</a:t>
            </a:r>
            <a:r>
              <a:rPr dirty="0"/>
              <a:t> </a:t>
            </a:r>
            <a:r>
              <a:rPr dirty="0" err="1"/>
              <a:t>활용되며</a:t>
            </a:r>
            <a:r>
              <a:rPr dirty="0"/>
              <a:t>, </a:t>
            </a:r>
            <a:r>
              <a:rPr dirty="0" err="1"/>
              <a:t>개인이</a:t>
            </a:r>
            <a:r>
              <a:rPr dirty="0"/>
              <a:t> </a:t>
            </a:r>
            <a:r>
              <a:rPr dirty="0" err="1"/>
              <a:t>자신의</a:t>
            </a:r>
            <a:r>
              <a:rPr dirty="0"/>
              <a:t> </a:t>
            </a:r>
            <a:r>
              <a:rPr dirty="0" err="1"/>
              <a:t>강점과</a:t>
            </a:r>
            <a:r>
              <a:rPr dirty="0"/>
              <a:t> </a:t>
            </a:r>
            <a:r>
              <a:rPr dirty="0" err="1"/>
              <a:t>약점을</a:t>
            </a:r>
            <a:r>
              <a:rPr dirty="0"/>
              <a:t> </a:t>
            </a:r>
            <a:r>
              <a:rPr dirty="0" err="1"/>
              <a:t>이해하는</a:t>
            </a:r>
            <a:r>
              <a:rPr dirty="0"/>
              <a:t> 데 </a:t>
            </a:r>
            <a:r>
              <a:rPr dirty="0" err="1"/>
              <a:t>도움을</a:t>
            </a:r>
            <a:r>
              <a:rPr dirty="0"/>
              <a:t> </a:t>
            </a:r>
            <a:r>
              <a:rPr dirty="0" err="1"/>
              <a:t>줍니다</a:t>
            </a:r>
            <a:r>
              <a:rPr dirty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/>
              <a:t>네 </a:t>
            </a:r>
            <a:r>
              <a:rPr dirty="0" err="1"/>
              <a:t>가지</a:t>
            </a:r>
            <a:r>
              <a:rPr dirty="0"/>
              <a:t> </a:t>
            </a:r>
            <a:r>
              <a:rPr dirty="0" err="1"/>
              <a:t>기질이</a:t>
            </a:r>
            <a:r>
              <a:rPr dirty="0"/>
              <a:t> </a:t>
            </a:r>
            <a:r>
              <a:rPr dirty="0" err="1"/>
              <a:t>결합하여</a:t>
            </a:r>
            <a:r>
              <a:rPr dirty="0"/>
              <a:t> </a:t>
            </a:r>
            <a:r>
              <a:rPr dirty="0" err="1"/>
              <a:t>여섯</a:t>
            </a:r>
            <a:r>
              <a:rPr dirty="0"/>
              <a:t> </a:t>
            </a:r>
            <a:r>
              <a:rPr dirty="0" err="1"/>
              <a:t>가지</a:t>
            </a:r>
            <a:r>
              <a:rPr dirty="0"/>
              <a:t> </a:t>
            </a:r>
            <a:r>
              <a:rPr dirty="0" err="1"/>
              <a:t>주요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유형이</a:t>
            </a:r>
            <a:r>
              <a:rPr dirty="0"/>
              <a:t> </a:t>
            </a:r>
            <a:r>
              <a:rPr dirty="0" err="1"/>
              <a:t>형성됩니다</a:t>
            </a:r>
            <a:r>
              <a:rPr dirty="0"/>
              <a:t>.\n\</a:t>
            </a:r>
            <a:r>
              <a:rPr dirty="0" err="1"/>
              <a:t>n담즙질</a:t>
            </a:r>
            <a:r>
              <a:rPr dirty="0"/>
              <a:t>/</a:t>
            </a:r>
            <a:r>
              <a:rPr dirty="0" err="1"/>
              <a:t>다혈질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리더십이</a:t>
            </a:r>
            <a:r>
              <a:rPr dirty="0"/>
              <a:t> </a:t>
            </a:r>
            <a:r>
              <a:rPr dirty="0" err="1"/>
              <a:t>뛰어나며</a:t>
            </a:r>
            <a:r>
              <a:rPr dirty="0"/>
              <a:t>, </a:t>
            </a:r>
            <a:r>
              <a:rPr dirty="0" err="1"/>
              <a:t>다혈질</a:t>
            </a:r>
            <a:r>
              <a:rPr dirty="0"/>
              <a:t>/</a:t>
            </a:r>
            <a:r>
              <a:rPr dirty="0" err="1"/>
              <a:t>점액질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사람들과의</a:t>
            </a:r>
            <a:r>
              <a:rPr dirty="0"/>
              <a:t> </a:t>
            </a:r>
            <a:r>
              <a:rPr dirty="0" err="1"/>
              <a:t>관계를</a:t>
            </a:r>
            <a:r>
              <a:rPr dirty="0"/>
              <a:t> </a:t>
            </a:r>
            <a:r>
              <a:rPr dirty="0" err="1"/>
              <a:t>중시합니다</a:t>
            </a:r>
            <a:r>
              <a:rPr dirty="0"/>
              <a:t>. </a:t>
            </a:r>
            <a:r>
              <a:rPr dirty="0" err="1"/>
              <a:t>우울질</a:t>
            </a:r>
            <a:r>
              <a:rPr dirty="0"/>
              <a:t>/</a:t>
            </a:r>
            <a:r>
              <a:rPr dirty="0" err="1"/>
              <a:t>점액질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분석력과</a:t>
            </a:r>
            <a:r>
              <a:rPr dirty="0"/>
              <a:t> </a:t>
            </a:r>
            <a:r>
              <a:rPr dirty="0" err="1"/>
              <a:t>인내심을</a:t>
            </a:r>
            <a:r>
              <a:rPr dirty="0"/>
              <a:t> </a:t>
            </a:r>
            <a:r>
              <a:rPr dirty="0" err="1"/>
              <a:t>갖춰</a:t>
            </a:r>
            <a:r>
              <a:rPr dirty="0"/>
              <a:t> </a:t>
            </a:r>
            <a:r>
              <a:rPr dirty="0" err="1"/>
              <a:t>교육자</a:t>
            </a:r>
            <a:r>
              <a:rPr dirty="0"/>
              <a:t> </a:t>
            </a:r>
            <a:r>
              <a:rPr dirty="0" err="1"/>
              <a:t>역할에</a:t>
            </a:r>
            <a:r>
              <a:rPr dirty="0"/>
              <a:t> </a:t>
            </a:r>
            <a:r>
              <a:rPr dirty="0" err="1"/>
              <a:t>적합합니다</a:t>
            </a:r>
            <a:r>
              <a:rPr dirty="0"/>
              <a:t>.\n\</a:t>
            </a:r>
            <a:r>
              <a:rPr dirty="0" err="1"/>
              <a:t>n담즙질</a:t>
            </a:r>
            <a:r>
              <a:rPr dirty="0"/>
              <a:t>/</a:t>
            </a:r>
            <a:r>
              <a:rPr dirty="0" err="1"/>
              <a:t>우울질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목표</a:t>
            </a:r>
            <a:r>
              <a:rPr dirty="0"/>
              <a:t> </a:t>
            </a:r>
            <a:r>
              <a:rPr dirty="0" err="1"/>
              <a:t>지향적이며</a:t>
            </a:r>
            <a:r>
              <a:rPr dirty="0"/>
              <a:t> </a:t>
            </a:r>
            <a:r>
              <a:rPr dirty="0" err="1"/>
              <a:t>조직적인</a:t>
            </a:r>
            <a:r>
              <a:rPr dirty="0"/>
              <a:t> </a:t>
            </a:r>
            <a:r>
              <a:rPr dirty="0" err="1"/>
              <a:t>사고방식을</a:t>
            </a:r>
            <a:r>
              <a:rPr dirty="0"/>
              <a:t> </a:t>
            </a:r>
            <a:r>
              <a:rPr dirty="0" err="1"/>
              <a:t>가지며</a:t>
            </a:r>
            <a:r>
              <a:rPr dirty="0"/>
              <a:t>, </a:t>
            </a:r>
            <a:r>
              <a:rPr dirty="0" err="1"/>
              <a:t>담즙질</a:t>
            </a:r>
            <a:r>
              <a:rPr dirty="0"/>
              <a:t>/</a:t>
            </a:r>
            <a:r>
              <a:rPr dirty="0" err="1"/>
              <a:t>점액질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강한</a:t>
            </a:r>
            <a:r>
              <a:rPr dirty="0"/>
              <a:t> </a:t>
            </a:r>
            <a:r>
              <a:rPr dirty="0" err="1"/>
              <a:t>의지와</a:t>
            </a:r>
            <a:r>
              <a:rPr dirty="0"/>
              <a:t> </a:t>
            </a:r>
            <a:r>
              <a:rPr dirty="0" err="1"/>
              <a:t>유연성을</a:t>
            </a:r>
            <a:r>
              <a:rPr dirty="0"/>
              <a:t> </a:t>
            </a:r>
            <a:r>
              <a:rPr dirty="0" err="1"/>
              <a:t>겸비해</a:t>
            </a:r>
            <a:r>
              <a:rPr dirty="0"/>
              <a:t> </a:t>
            </a:r>
            <a:r>
              <a:rPr dirty="0" err="1"/>
              <a:t>재정</a:t>
            </a:r>
            <a:r>
              <a:rPr dirty="0"/>
              <a:t> 및 </a:t>
            </a:r>
            <a:r>
              <a:rPr dirty="0" err="1"/>
              <a:t>관리</a:t>
            </a:r>
            <a:r>
              <a:rPr dirty="0"/>
              <a:t> </a:t>
            </a:r>
            <a:r>
              <a:rPr dirty="0" err="1"/>
              <a:t>분야에서</a:t>
            </a:r>
            <a:r>
              <a:rPr dirty="0"/>
              <a:t> </a:t>
            </a:r>
            <a:r>
              <a:rPr dirty="0" err="1"/>
              <a:t>강점을</a:t>
            </a:r>
            <a:r>
              <a:rPr dirty="0"/>
              <a:t> </a:t>
            </a:r>
            <a:r>
              <a:rPr dirty="0" err="1"/>
              <a:t>보입니다</a:t>
            </a:r>
            <a:r>
              <a:rPr dirty="0"/>
              <a:t>. </a:t>
            </a:r>
            <a:r>
              <a:rPr dirty="0" err="1"/>
              <a:t>마지막으로</a:t>
            </a:r>
            <a:r>
              <a:rPr dirty="0"/>
              <a:t>, </a:t>
            </a:r>
            <a:r>
              <a:rPr dirty="0" err="1"/>
              <a:t>다혈질</a:t>
            </a:r>
            <a:r>
              <a:rPr dirty="0"/>
              <a:t>/</a:t>
            </a:r>
            <a:r>
              <a:rPr dirty="0" err="1"/>
              <a:t>우울질</a:t>
            </a:r>
            <a:r>
              <a:rPr dirty="0"/>
              <a:t> </a:t>
            </a:r>
            <a:r>
              <a:rPr dirty="0" err="1"/>
              <a:t>유형은</a:t>
            </a:r>
            <a:r>
              <a:rPr dirty="0"/>
              <a:t> </a:t>
            </a:r>
            <a:r>
              <a:rPr dirty="0" err="1"/>
              <a:t>열정적이면서도</a:t>
            </a:r>
            <a:r>
              <a:rPr dirty="0"/>
              <a:t> </a:t>
            </a:r>
            <a:r>
              <a:rPr dirty="0" err="1"/>
              <a:t>도덕적</a:t>
            </a:r>
            <a:r>
              <a:rPr dirty="0"/>
              <a:t> </a:t>
            </a:r>
            <a:r>
              <a:rPr dirty="0" err="1"/>
              <a:t>신념을</a:t>
            </a:r>
            <a:r>
              <a:rPr dirty="0"/>
              <a:t> </a:t>
            </a:r>
            <a:r>
              <a:rPr dirty="0" err="1"/>
              <a:t>바탕으로</a:t>
            </a:r>
            <a:r>
              <a:rPr dirty="0"/>
              <a:t> </a:t>
            </a:r>
            <a:r>
              <a:rPr dirty="0" err="1"/>
              <a:t>행동합니다</a:t>
            </a:r>
            <a:r>
              <a:rPr dirty="0"/>
              <a:t>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/>
              <a:t>Tim </a:t>
            </a:r>
            <a:r>
              <a:rPr dirty="0" err="1"/>
              <a:t>LaHaye는</a:t>
            </a:r>
            <a:r>
              <a:rPr dirty="0"/>
              <a:t> 네 </a:t>
            </a:r>
            <a:r>
              <a:rPr dirty="0" err="1"/>
              <a:t>가지</a:t>
            </a:r>
            <a:r>
              <a:rPr dirty="0"/>
              <a:t> </a:t>
            </a:r>
            <a:r>
              <a:rPr dirty="0" err="1"/>
              <a:t>기질이</a:t>
            </a:r>
            <a:r>
              <a:rPr dirty="0"/>
              <a:t> </a:t>
            </a:r>
            <a:r>
              <a:rPr dirty="0" err="1"/>
              <a:t>기독교</a:t>
            </a:r>
            <a:r>
              <a:rPr dirty="0"/>
              <a:t> </a:t>
            </a:r>
            <a:r>
              <a:rPr dirty="0" err="1"/>
              <a:t>신앙을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어떻게</a:t>
            </a:r>
            <a:r>
              <a:rPr dirty="0"/>
              <a:t> </a:t>
            </a:r>
            <a:r>
              <a:rPr dirty="0" err="1"/>
              <a:t>변화할</a:t>
            </a:r>
            <a:r>
              <a:rPr dirty="0"/>
              <a:t> 수 </a:t>
            </a:r>
            <a:r>
              <a:rPr dirty="0" err="1"/>
              <a:t>있는지를</a:t>
            </a:r>
            <a:r>
              <a:rPr dirty="0"/>
              <a:t> </a:t>
            </a:r>
            <a:r>
              <a:rPr dirty="0" err="1"/>
              <a:t>설명했습니다</a:t>
            </a:r>
            <a:r>
              <a:rPr dirty="0"/>
              <a:t>. </a:t>
            </a:r>
            <a:r>
              <a:rPr dirty="0" err="1"/>
              <a:t>성령의</a:t>
            </a:r>
            <a:r>
              <a:rPr dirty="0"/>
              <a:t> </a:t>
            </a:r>
            <a:r>
              <a:rPr dirty="0" err="1"/>
              <a:t>인도를</a:t>
            </a:r>
            <a:r>
              <a:rPr dirty="0"/>
              <a:t> </a:t>
            </a:r>
            <a:r>
              <a:rPr dirty="0" err="1"/>
              <a:t>받을</a:t>
            </a:r>
            <a:r>
              <a:rPr dirty="0"/>
              <a:t> 때 각 </a:t>
            </a:r>
            <a:r>
              <a:rPr dirty="0" err="1"/>
              <a:t>기질이</a:t>
            </a:r>
            <a:r>
              <a:rPr dirty="0"/>
              <a:t> </a:t>
            </a:r>
            <a:r>
              <a:rPr dirty="0" err="1"/>
              <a:t>가지는</a:t>
            </a:r>
            <a:r>
              <a:rPr dirty="0"/>
              <a:t> </a:t>
            </a:r>
            <a:r>
              <a:rPr dirty="0" err="1"/>
              <a:t>단점이</a:t>
            </a:r>
            <a:r>
              <a:rPr dirty="0"/>
              <a:t> </a:t>
            </a:r>
            <a:r>
              <a:rPr dirty="0" err="1"/>
              <a:t>극복되며</a:t>
            </a:r>
            <a:r>
              <a:rPr dirty="0"/>
              <a:t> </a:t>
            </a:r>
            <a:r>
              <a:rPr dirty="0" err="1"/>
              <a:t>본래의</a:t>
            </a:r>
            <a:r>
              <a:rPr dirty="0"/>
              <a:t> </a:t>
            </a:r>
            <a:r>
              <a:rPr dirty="0" err="1"/>
              <a:t>강점이</a:t>
            </a:r>
            <a:r>
              <a:rPr dirty="0"/>
              <a:t> </a:t>
            </a:r>
            <a:r>
              <a:rPr dirty="0" err="1"/>
              <a:t>더욱</a:t>
            </a:r>
            <a:r>
              <a:rPr dirty="0"/>
              <a:t> </a:t>
            </a:r>
            <a:r>
              <a:rPr dirty="0" err="1"/>
              <a:t>강화됩니다</a:t>
            </a:r>
            <a:r>
              <a:rPr dirty="0"/>
              <a:t>.\n\</a:t>
            </a:r>
            <a:r>
              <a:rPr dirty="0" err="1"/>
              <a:t>n담즙질</a:t>
            </a:r>
            <a:r>
              <a:rPr dirty="0"/>
              <a:t>(Choleric)은 </a:t>
            </a:r>
            <a:r>
              <a:rPr dirty="0" err="1"/>
              <a:t>독재적이고</a:t>
            </a:r>
            <a:r>
              <a:rPr dirty="0"/>
              <a:t> </a:t>
            </a:r>
            <a:r>
              <a:rPr dirty="0" err="1"/>
              <a:t>지배적인</a:t>
            </a:r>
            <a:r>
              <a:rPr dirty="0"/>
              <a:t> </a:t>
            </a:r>
            <a:r>
              <a:rPr dirty="0" err="1"/>
              <a:t>성향에서</a:t>
            </a:r>
            <a:r>
              <a:rPr dirty="0"/>
              <a:t> </a:t>
            </a:r>
            <a:r>
              <a:rPr dirty="0" err="1"/>
              <a:t>벗어나</a:t>
            </a:r>
            <a:r>
              <a:rPr dirty="0"/>
              <a:t> </a:t>
            </a:r>
            <a:r>
              <a:rPr dirty="0" err="1"/>
              <a:t>섬기는</a:t>
            </a:r>
            <a:r>
              <a:rPr dirty="0"/>
              <a:t> </a:t>
            </a:r>
            <a:r>
              <a:rPr dirty="0" err="1"/>
              <a:t>리더십을</a:t>
            </a:r>
            <a:r>
              <a:rPr dirty="0"/>
              <a:t> </a:t>
            </a:r>
            <a:r>
              <a:rPr dirty="0" err="1"/>
              <a:t>갖게</a:t>
            </a:r>
            <a:r>
              <a:rPr dirty="0"/>
              <a:t> </a:t>
            </a:r>
            <a:r>
              <a:rPr dirty="0" err="1"/>
              <a:t>되며</a:t>
            </a:r>
            <a:r>
              <a:rPr dirty="0"/>
              <a:t>, </a:t>
            </a:r>
            <a:r>
              <a:rPr dirty="0" err="1"/>
              <a:t>다혈질</a:t>
            </a:r>
            <a:r>
              <a:rPr dirty="0"/>
              <a:t>(Sanguine)은 </a:t>
            </a:r>
            <a:r>
              <a:rPr dirty="0" err="1"/>
              <a:t>피상적인</a:t>
            </a:r>
            <a:r>
              <a:rPr dirty="0"/>
              <a:t> </a:t>
            </a:r>
            <a:r>
              <a:rPr dirty="0" err="1"/>
              <a:t>인간관계에서</a:t>
            </a:r>
            <a:r>
              <a:rPr dirty="0"/>
              <a:t> </a:t>
            </a:r>
            <a:r>
              <a:rPr dirty="0" err="1"/>
              <a:t>벗어나</a:t>
            </a:r>
            <a:r>
              <a:rPr dirty="0"/>
              <a:t> </a:t>
            </a:r>
            <a:r>
              <a:rPr dirty="0" err="1"/>
              <a:t>깊은</a:t>
            </a:r>
            <a:r>
              <a:rPr dirty="0"/>
              <a:t> </a:t>
            </a:r>
            <a:r>
              <a:rPr dirty="0" err="1"/>
              <a:t>신뢰를</a:t>
            </a:r>
            <a:r>
              <a:rPr dirty="0"/>
              <a:t> </a:t>
            </a:r>
            <a:r>
              <a:rPr dirty="0" err="1"/>
              <a:t>쌓는</a:t>
            </a:r>
            <a:r>
              <a:rPr dirty="0"/>
              <a:t> </a:t>
            </a:r>
            <a:r>
              <a:rPr dirty="0" err="1"/>
              <a:t>사람이</a:t>
            </a:r>
            <a:r>
              <a:rPr dirty="0"/>
              <a:t> </a:t>
            </a:r>
            <a:r>
              <a:rPr dirty="0" err="1"/>
              <a:t>됩니다</a:t>
            </a:r>
            <a:r>
              <a:rPr dirty="0"/>
              <a:t>.\n\</a:t>
            </a:r>
            <a:r>
              <a:rPr dirty="0" err="1"/>
              <a:t>n우울질</a:t>
            </a:r>
            <a:r>
              <a:rPr dirty="0"/>
              <a:t>(Melancholic)은 </a:t>
            </a:r>
            <a:r>
              <a:rPr dirty="0" err="1"/>
              <a:t>부정적인</a:t>
            </a:r>
            <a:r>
              <a:rPr dirty="0"/>
              <a:t> </a:t>
            </a:r>
            <a:r>
              <a:rPr dirty="0" err="1"/>
              <a:t>사고에서</a:t>
            </a:r>
            <a:r>
              <a:rPr dirty="0"/>
              <a:t> </a:t>
            </a:r>
            <a:r>
              <a:rPr dirty="0" err="1"/>
              <a:t>벗어나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통찰력과</a:t>
            </a:r>
            <a:r>
              <a:rPr dirty="0"/>
              <a:t> </a:t>
            </a:r>
            <a:r>
              <a:rPr dirty="0" err="1"/>
              <a:t>창조성을</a:t>
            </a:r>
            <a:r>
              <a:rPr dirty="0"/>
              <a:t> </a:t>
            </a:r>
            <a:r>
              <a:rPr dirty="0" err="1"/>
              <a:t>키우고</a:t>
            </a:r>
            <a:r>
              <a:rPr dirty="0"/>
              <a:t>, </a:t>
            </a:r>
            <a:r>
              <a:rPr dirty="0" err="1"/>
              <a:t>점액질</a:t>
            </a:r>
            <a:r>
              <a:rPr dirty="0"/>
              <a:t>(Phlegmatic)은 </a:t>
            </a:r>
            <a:r>
              <a:rPr dirty="0" err="1"/>
              <a:t>나태함과</a:t>
            </a:r>
            <a:r>
              <a:rPr dirty="0"/>
              <a:t> </a:t>
            </a:r>
            <a:r>
              <a:rPr dirty="0" err="1"/>
              <a:t>소극성을</a:t>
            </a:r>
            <a:r>
              <a:rPr dirty="0"/>
              <a:t> </a:t>
            </a:r>
            <a:r>
              <a:rPr dirty="0" err="1"/>
              <a:t>극복하고</a:t>
            </a:r>
            <a:r>
              <a:rPr dirty="0"/>
              <a:t> </a:t>
            </a:r>
            <a:r>
              <a:rPr dirty="0" err="1"/>
              <a:t>온유한</a:t>
            </a:r>
            <a:r>
              <a:rPr dirty="0"/>
              <a:t> </a:t>
            </a:r>
            <a:r>
              <a:rPr dirty="0" err="1"/>
              <a:t>중재자로</a:t>
            </a:r>
            <a:r>
              <a:rPr dirty="0"/>
              <a:t> </a:t>
            </a:r>
            <a:r>
              <a:rPr dirty="0" err="1"/>
              <a:t>성장할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n이러한</a:t>
            </a:r>
            <a:r>
              <a:rPr dirty="0"/>
              <a:t> </a:t>
            </a:r>
            <a:r>
              <a:rPr dirty="0" err="1"/>
              <a:t>변화는</a:t>
            </a:r>
            <a:r>
              <a:rPr dirty="0"/>
              <a:t> </a:t>
            </a:r>
            <a:r>
              <a:rPr dirty="0" err="1"/>
              <a:t>기독교</a:t>
            </a:r>
            <a:r>
              <a:rPr dirty="0"/>
              <a:t> </a:t>
            </a:r>
            <a:r>
              <a:rPr dirty="0" err="1"/>
              <a:t>신앙</a:t>
            </a:r>
            <a:r>
              <a:rPr dirty="0"/>
              <a:t> </a:t>
            </a:r>
            <a:r>
              <a:rPr dirty="0" err="1"/>
              <a:t>속에서</a:t>
            </a:r>
            <a:r>
              <a:rPr dirty="0"/>
              <a:t> </a:t>
            </a:r>
            <a:r>
              <a:rPr dirty="0" err="1"/>
              <a:t>성령이</a:t>
            </a:r>
            <a:r>
              <a:rPr dirty="0"/>
              <a:t> 각 </a:t>
            </a:r>
            <a:r>
              <a:rPr dirty="0" err="1"/>
              <a:t>개인의</a:t>
            </a:r>
            <a:r>
              <a:rPr dirty="0"/>
              <a:t> </a:t>
            </a:r>
            <a:r>
              <a:rPr dirty="0" err="1"/>
              <a:t>삶을</a:t>
            </a:r>
            <a:r>
              <a:rPr dirty="0"/>
              <a:t> </a:t>
            </a:r>
            <a:r>
              <a:rPr dirty="0" err="1"/>
              <a:t>다스릴</a:t>
            </a:r>
            <a:r>
              <a:rPr dirty="0"/>
              <a:t> 때 </a:t>
            </a:r>
            <a:r>
              <a:rPr dirty="0" err="1"/>
              <a:t>가능하다고</a:t>
            </a:r>
            <a:r>
              <a:rPr dirty="0"/>
              <a:t> </a:t>
            </a:r>
            <a:r>
              <a:rPr dirty="0" err="1"/>
              <a:t>LaHaye는</a:t>
            </a:r>
            <a:r>
              <a:rPr dirty="0"/>
              <a:t> </a:t>
            </a:r>
            <a:r>
              <a:rPr dirty="0" err="1"/>
              <a:t>강조했습니다</a:t>
            </a:r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91041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Bustanoby</a:t>
            </a:r>
            <a:r>
              <a:rPr dirty="0"/>
              <a:t> (1976)는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을 </a:t>
            </a:r>
            <a:r>
              <a:rPr dirty="0" err="1"/>
              <a:t>지배성</a:t>
            </a:r>
            <a:r>
              <a:rPr dirty="0"/>
              <a:t>(dominance)과 </a:t>
            </a:r>
            <a:r>
              <a:rPr dirty="0" err="1"/>
              <a:t>애정</a:t>
            </a:r>
            <a:r>
              <a:rPr dirty="0"/>
              <a:t>(affection)의 두 </a:t>
            </a:r>
            <a:r>
              <a:rPr dirty="0" err="1"/>
              <a:t>가지</a:t>
            </a:r>
            <a:r>
              <a:rPr dirty="0"/>
              <a:t> </a:t>
            </a:r>
            <a:r>
              <a:rPr dirty="0" err="1"/>
              <a:t>축을</a:t>
            </a:r>
            <a:r>
              <a:rPr dirty="0"/>
              <a:t> </a:t>
            </a:r>
            <a:r>
              <a:rPr dirty="0" err="1"/>
              <a:t>기준으로</a:t>
            </a:r>
            <a:r>
              <a:rPr dirty="0"/>
              <a:t> </a:t>
            </a:r>
            <a:r>
              <a:rPr dirty="0" err="1"/>
              <a:t>분류하는</a:t>
            </a:r>
            <a:r>
              <a:rPr dirty="0"/>
              <a:t> </a:t>
            </a:r>
            <a:r>
              <a:rPr dirty="0" err="1"/>
              <a:t>모델을</a:t>
            </a:r>
            <a:r>
              <a:rPr dirty="0"/>
              <a:t> </a:t>
            </a:r>
            <a:r>
              <a:rPr dirty="0" err="1"/>
              <a:t>제시했습니다</a:t>
            </a:r>
            <a:r>
              <a:rPr dirty="0"/>
              <a:t>.\n\</a:t>
            </a:r>
            <a:r>
              <a:rPr dirty="0" err="1"/>
              <a:t>n사람들은</a:t>
            </a:r>
            <a:r>
              <a:rPr dirty="0"/>
              <a:t> 네 </a:t>
            </a:r>
            <a:r>
              <a:rPr dirty="0" err="1"/>
              <a:t>가지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조합</a:t>
            </a:r>
            <a:r>
              <a:rPr dirty="0"/>
              <a:t> 중 </a:t>
            </a:r>
            <a:r>
              <a:rPr dirty="0" err="1"/>
              <a:t>하나에</a:t>
            </a:r>
            <a:r>
              <a:rPr dirty="0"/>
              <a:t> </a:t>
            </a:r>
            <a:r>
              <a:rPr dirty="0" err="1"/>
              <a:t>속하게</a:t>
            </a:r>
            <a:r>
              <a:rPr dirty="0"/>
              <a:t> </a:t>
            </a:r>
            <a:r>
              <a:rPr dirty="0" err="1"/>
              <a:t>되며</a:t>
            </a:r>
            <a:r>
              <a:rPr dirty="0"/>
              <a:t>, </a:t>
            </a:r>
            <a:r>
              <a:rPr dirty="0" err="1"/>
              <a:t>이는</a:t>
            </a:r>
            <a:r>
              <a:rPr dirty="0"/>
              <a:t> </a:t>
            </a:r>
            <a:r>
              <a:rPr dirty="0" err="1"/>
              <a:t>대인관계</a:t>
            </a:r>
            <a:r>
              <a:rPr dirty="0"/>
              <a:t> 및 </a:t>
            </a:r>
            <a:r>
              <a:rPr dirty="0" err="1"/>
              <a:t>리더십</a:t>
            </a:r>
            <a:r>
              <a:rPr dirty="0"/>
              <a:t> </a:t>
            </a:r>
            <a:r>
              <a:rPr dirty="0" err="1"/>
              <a:t>스타일에</a:t>
            </a:r>
            <a:r>
              <a:rPr dirty="0"/>
              <a:t> </a:t>
            </a:r>
            <a:r>
              <a:rPr dirty="0" err="1"/>
              <a:t>영향을</a:t>
            </a:r>
            <a:r>
              <a:rPr dirty="0"/>
              <a:t> </a:t>
            </a:r>
            <a:r>
              <a:rPr dirty="0" err="1"/>
              <a:t>미칩니다</a:t>
            </a:r>
            <a:r>
              <a:rPr dirty="0"/>
              <a:t>. </a:t>
            </a:r>
            <a:r>
              <a:rPr dirty="0" err="1"/>
              <a:t>예를</a:t>
            </a:r>
            <a:r>
              <a:rPr dirty="0"/>
              <a:t> </a:t>
            </a:r>
            <a:r>
              <a:rPr dirty="0" err="1"/>
              <a:t>들어</a:t>
            </a:r>
            <a:r>
              <a:rPr dirty="0"/>
              <a:t>, </a:t>
            </a:r>
            <a:r>
              <a:rPr dirty="0" err="1"/>
              <a:t>적대적-지배적</a:t>
            </a:r>
            <a:r>
              <a:rPr dirty="0"/>
              <a:t> </a:t>
            </a:r>
            <a:r>
              <a:rPr dirty="0" err="1"/>
              <a:t>성향은</a:t>
            </a:r>
            <a:r>
              <a:rPr dirty="0"/>
              <a:t> </a:t>
            </a:r>
            <a:r>
              <a:rPr dirty="0" err="1"/>
              <a:t>경쟁적이고</a:t>
            </a:r>
            <a:r>
              <a:rPr dirty="0"/>
              <a:t> </a:t>
            </a:r>
            <a:r>
              <a:rPr dirty="0" err="1"/>
              <a:t>공격적인</a:t>
            </a:r>
            <a:r>
              <a:rPr dirty="0"/>
              <a:t> </a:t>
            </a:r>
            <a:r>
              <a:rPr dirty="0" err="1"/>
              <a:t>행동을</a:t>
            </a:r>
            <a:r>
              <a:rPr dirty="0"/>
              <a:t> </a:t>
            </a:r>
            <a:r>
              <a:rPr dirty="0" err="1"/>
              <a:t>보이며</a:t>
            </a:r>
            <a:r>
              <a:rPr dirty="0"/>
              <a:t>, </a:t>
            </a:r>
            <a:r>
              <a:rPr dirty="0" err="1"/>
              <a:t>애정적-복종적</a:t>
            </a:r>
            <a:r>
              <a:rPr dirty="0"/>
              <a:t> </a:t>
            </a:r>
            <a:r>
              <a:rPr dirty="0" err="1"/>
              <a:t>성향은</a:t>
            </a:r>
            <a:r>
              <a:rPr dirty="0"/>
              <a:t> </a:t>
            </a:r>
            <a:r>
              <a:rPr dirty="0" err="1"/>
              <a:t>협력적이고</a:t>
            </a:r>
            <a:r>
              <a:rPr dirty="0"/>
              <a:t> </a:t>
            </a:r>
            <a:r>
              <a:rPr dirty="0" err="1"/>
              <a:t>감정이</a:t>
            </a:r>
            <a:r>
              <a:rPr dirty="0"/>
              <a:t> </a:t>
            </a:r>
            <a:r>
              <a:rPr dirty="0" err="1"/>
              <a:t>풍부한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을 </a:t>
            </a:r>
            <a:r>
              <a:rPr dirty="0" err="1"/>
              <a:t>나타냅니다</a:t>
            </a:r>
            <a:r>
              <a:rPr dirty="0"/>
              <a:t>.\n\</a:t>
            </a:r>
            <a:r>
              <a:rPr dirty="0" err="1"/>
              <a:t>n이</a:t>
            </a:r>
            <a:r>
              <a:rPr dirty="0"/>
              <a:t> </a:t>
            </a:r>
            <a:r>
              <a:rPr dirty="0" err="1"/>
              <a:t>모델은</a:t>
            </a:r>
            <a:r>
              <a:rPr dirty="0"/>
              <a:t> </a:t>
            </a:r>
            <a:r>
              <a:rPr dirty="0" err="1"/>
              <a:t>여전히</a:t>
            </a:r>
            <a:r>
              <a:rPr dirty="0"/>
              <a:t> </a:t>
            </a:r>
            <a:r>
              <a:rPr dirty="0" err="1"/>
              <a:t>심리학과</a:t>
            </a:r>
            <a:r>
              <a:rPr dirty="0"/>
              <a:t> </a:t>
            </a:r>
            <a:r>
              <a:rPr dirty="0" err="1"/>
              <a:t>상담</a:t>
            </a:r>
            <a:r>
              <a:rPr dirty="0"/>
              <a:t> </a:t>
            </a:r>
            <a:r>
              <a:rPr dirty="0" err="1"/>
              <a:t>분야에서</a:t>
            </a:r>
            <a:r>
              <a:rPr dirty="0"/>
              <a:t> </a:t>
            </a:r>
            <a:r>
              <a:rPr dirty="0" err="1"/>
              <a:t>중요한</a:t>
            </a:r>
            <a:r>
              <a:rPr dirty="0"/>
              <a:t> </a:t>
            </a:r>
            <a:r>
              <a:rPr dirty="0" err="1"/>
              <a:t>이론으로</a:t>
            </a:r>
            <a:r>
              <a:rPr dirty="0"/>
              <a:t> </a:t>
            </a:r>
            <a:r>
              <a:rPr dirty="0" err="1"/>
              <a:t>사용되며</a:t>
            </a:r>
            <a:r>
              <a:rPr dirty="0"/>
              <a:t>, </a:t>
            </a:r>
            <a:r>
              <a:rPr dirty="0" err="1"/>
              <a:t>특히</a:t>
            </a:r>
            <a:r>
              <a:rPr dirty="0"/>
              <a:t> </a:t>
            </a:r>
            <a:r>
              <a:rPr dirty="0" err="1"/>
              <a:t>리더십</a:t>
            </a:r>
            <a:r>
              <a:rPr dirty="0"/>
              <a:t> </a:t>
            </a:r>
            <a:r>
              <a:rPr dirty="0" err="1"/>
              <a:t>개발과</a:t>
            </a:r>
            <a:r>
              <a:rPr dirty="0"/>
              <a:t> </a:t>
            </a:r>
            <a:r>
              <a:rPr dirty="0" err="1"/>
              <a:t>대인관계</a:t>
            </a:r>
            <a:r>
              <a:rPr dirty="0"/>
              <a:t> </a:t>
            </a:r>
            <a:r>
              <a:rPr dirty="0" err="1"/>
              <a:t>연구에</a:t>
            </a:r>
            <a:r>
              <a:rPr dirty="0"/>
              <a:t> </a:t>
            </a:r>
            <a:r>
              <a:rPr dirty="0" err="1"/>
              <a:t>영향을</a:t>
            </a:r>
            <a:r>
              <a:rPr dirty="0"/>
              <a:t> </a:t>
            </a:r>
            <a:r>
              <a:rPr dirty="0" err="1"/>
              <a:t>미치고</a:t>
            </a:r>
            <a:r>
              <a:rPr dirty="0"/>
              <a:t> </a:t>
            </a:r>
            <a:r>
              <a:rPr dirty="0" err="1"/>
              <a:t>있습니다</a:t>
            </a:r>
            <a:r>
              <a:rPr dirty="0"/>
              <a:t>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Bustanoby의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모델은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이 </a:t>
            </a:r>
            <a:r>
              <a:rPr dirty="0" err="1"/>
              <a:t>적응적</a:t>
            </a:r>
            <a:r>
              <a:rPr dirty="0"/>
              <a:t>(adaptive) </a:t>
            </a:r>
            <a:r>
              <a:rPr dirty="0" err="1"/>
              <a:t>혹은</a:t>
            </a:r>
            <a:r>
              <a:rPr dirty="0"/>
              <a:t> </a:t>
            </a:r>
            <a:r>
              <a:rPr dirty="0" err="1"/>
              <a:t>부적응적</a:t>
            </a:r>
            <a:r>
              <a:rPr dirty="0"/>
              <a:t>(maladaptive) </a:t>
            </a:r>
            <a:r>
              <a:rPr dirty="0" err="1"/>
              <a:t>방식으로</a:t>
            </a:r>
            <a:r>
              <a:rPr dirty="0"/>
              <a:t> </a:t>
            </a:r>
            <a:r>
              <a:rPr dirty="0" err="1"/>
              <a:t>나타날</a:t>
            </a:r>
            <a:r>
              <a:rPr dirty="0"/>
              <a:t> 수 </a:t>
            </a:r>
            <a:r>
              <a:rPr dirty="0" err="1"/>
              <a:t>있음을</a:t>
            </a:r>
            <a:r>
              <a:rPr dirty="0"/>
              <a:t> </a:t>
            </a:r>
            <a:r>
              <a:rPr dirty="0" err="1"/>
              <a:t>시사합니다</a:t>
            </a:r>
            <a:r>
              <a:rPr dirty="0"/>
              <a:t>. </a:t>
            </a:r>
            <a:r>
              <a:rPr dirty="0" err="1"/>
              <a:t>기독교적</a:t>
            </a:r>
            <a:r>
              <a:rPr dirty="0"/>
              <a:t> </a:t>
            </a:r>
            <a:r>
              <a:rPr dirty="0" err="1"/>
              <a:t>관점에서의</a:t>
            </a:r>
            <a:r>
              <a:rPr dirty="0"/>
              <a:t> </a:t>
            </a:r>
            <a:r>
              <a:rPr dirty="0" err="1"/>
              <a:t>변화는</a:t>
            </a:r>
            <a:r>
              <a:rPr dirty="0"/>
              <a:t> </a:t>
            </a:r>
            <a:r>
              <a:rPr dirty="0" err="1"/>
              <a:t>신앙을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인격이</a:t>
            </a:r>
            <a:r>
              <a:rPr dirty="0"/>
              <a:t> </a:t>
            </a:r>
            <a:r>
              <a:rPr dirty="0" err="1"/>
              <a:t>더욱</a:t>
            </a:r>
            <a:r>
              <a:rPr dirty="0"/>
              <a:t> </a:t>
            </a:r>
            <a:r>
              <a:rPr dirty="0" err="1"/>
              <a:t>성숙해지고</a:t>
            </a:r>
            <a:r>
              <a:rPr dirty="0"/>
              <a:t>, </a:t>
            </a:r>
            <a:r>
              <a:rPr dirty="0" err="1"/>
              <a:t>예수</a:t>
            </a:r>
            <a:r>
              <a:rPr dirty="0"/>
              <a:t> </a:t>
            </a:r>
            <a:r>
              <a:rPr dirty="0" err="1"/>
              <a:t>그리스도를</a:t>
            </a:r>
            <a:r>
              <a:rPr dirty="0"/>
              <a:t> </a:t>
            </a:r>
            <a:r>
              <a:rPr dirty="0" err="1"/>
              <a:t>닮아가는</a:t>
            </a:r>
            <a:r>
              <a:rPr dirty="0"/>
              <a:t> </a:t>
            </a:r>
            <a:r>
              <a:rPr dirty="0" err="1"/>
              <a:t>과정을</a:t>
            </a:r>
            <a:r>
              <a:rPr dirty="0"/>
              <a:t> </a:t>
            </a:r>
            <a:r>
              <a:rPr dirty="0" err="1"/>
              <a:t>의미합니다</a:t>
            </a:r>
            <a:r>
              <a:rPr dirty="0"/>
              <a:t>.\n\</a:t>
            </a:r>
            <a:r>
              <a:rPr dirty="0" err="1"/>
              <a:t>n적대적-지배적</a:t>
            </a:r>
            <a:r>
              <a:rPr dirty="0"/>
              <a:t> </a:t>
            </a:r>
            <a:r>
              <a:rPr dirty="0" err="1"/>
              <a:t>성향을</a:t>
            </a:r>
            <a:r>
              <a:rPr dirty="0"/>
              <a:t> </a:t>
            </a:r>
            <a:r>
              <a:rPr dirty="0" err="1"/>
              <a:t>가진</a:t>
            </a:r>
            <a:r>
              <a:rPr dirty="0"/>
              <a:t> </a:t>
            </a:r>
            <a:r>
              <a:rPr dirty="0" err="1"/>
              <a:t>사람은</a:t>
            </a:r>
            <a:r>
              <a:rPr dirty="0"/>
              <a:t> </a:t>
            </a:r>
            <a:r>
              <a:rPr dirty="0" err="1"/>
              <a:t>신앙을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공의롭고</a:t>
            </a:r>
            <a:r>
              <a:rPr dirty="0"/>
              <a:t> </a:t>
            </a:r>
            <a:r>
              <a:rPr dirty="0" err="1"/>
              <a:t>섬기는</a:t>
            </a:r>
            <a:r>
              <a:rPr dirty="0"/>
              <a:t> </a:t>
            </a:r>
            <a:r>
              <a:rPr dirty="0" err="1"/>
              <a:t>리더로</a:t>
            </a:r>
            <a:r>
              <a:rPr dirty="0"/>
              <a:t> </a:t>
            </a:r>
            <a:r>
              <a:rPr dirty="0" err="1"/>
              <a:t>변화할</a:t>
            </a:r>
            <a:r>
              <a:rPr dirty="0"/>
              <a:t> 수 </a:t>
            </a:r>
            <a:r>
              <a:rPr dirty="0" err="1"/>
              <a:t>있으며</a:t>
            </a:r>
            <a:r>
              <a:rPr dirty="0"/>
              <a:t>, </a:t>
            </a:r>
            <a:r>
              <a:rPr dirty="0" err="1"/>
              <a:t>애정적-지배적</a:t>
            </a:r>
            <a:r>
              <a:rPr dirty="0"/>
              <a:t> </a:t>
            </a:r>
            <a:r>
              <a:rPr dirty="0" err="1"/>
              <a:t>성향을</a:t>
            </a:r>
            <a:r>
              <a:rPr dirty="0"/>
              <a:t> </a:t>
            </a:r>
            <a:r>
              <a:rPr dirty="0" err="1"/>
              <a:t>가진</a:t>
            </a:r>
            <a:r>
              <a:rPr dirty="0"/>
              <a:t> </a:t>
            </a:r>
            <a:r>
              <a:rPr dirty="0" err="1"/>
              <a:t>사람은</a:t>
            </a:r>
            <a:r>
              <a:rPr dirty="0"/>
              <a:t> </a:t>
            </a:r>
            <a:r>
              <a:rPr dirty="0" err="1"/>
              <a:t>겸손을</a:t>
            </a:r>
            <a:r>
              <a:rPr dirty="0"/>
              <a:t> </a:t>
            </a:r>
            <a:r>
              <a:rPr dirty="0" err="1"/>
              <a:t>배우고</a:t>
            </a:r>
            <a:r>
              <a:rPr dirty="0"/>
              <a:t> </a:t>
            </a:r>
            <a:r>
              <a:rPr dirty="0" err="1"/>
              <a:t>영향력을</a:t>
            </a:r>
            <a:r>
              <a:rPr dirty="0"/>
              <a:t> </a:t>
            </a:r>
            <a:r>
              <a:rPr dirty="0" err="1"/>
              <a:t>바른</a:t>
            </a:r>
            <a:r>
              <a:rPr dirty="0"/>
              <a:t> </a:t>
            </a:r>
            <a:r>
              <a:rPr dirty="0" err="1"/>
              <a:t>방향으로</a:t>
            </a:r>
            <a:r>
              <a:rPr dirty="0"/>
              <a:t> </a:t>
            </a:r>
            <a:r>
              <a:rPr dirty="0" err="1"/>
              <a:t>사용할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n적대적-복종적</a:t>
            </a:r>
            <a:r>
              <a:rPr dirty="0"/>
              <a:t> </a:t>
            </a:r>
            <a:r>
              <a:rPr dirty="0" err="1"/>
              <a:t>성향은</a:t>
            </a:r>
            <a:r>
              <a:rPr dirty="0"/>
              <a:t> </a:t>
            </a:r>
            <a:r>
              <a:rPr dirty="0" err="1"/>
              <a:t>두려움과</a:t>
            </a:r>
            <a:r>
              <a:rPr dirty="0"/>
              <a:t> </a:t>
            </a:r>
            <a:r>
              <a:rPr dirty="0" err="1"/>
              <a:t>불신을</a:t>
            </a:r>
            <a:r>
              <a:rPr dirty="0"/>
              <a:t> </a:t>
            </a:r>
            <a:r>
              <a:rPr dirty="0" err="1"/>
              <a:t>극복하고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성장을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강한</a:t>
            </a:r>
            <a:r>
              <a:rPr dirty="0"/>
              <a:t> </a:t>
            </a:r>
            <a:r>
              <a:rPr dirty="0" err="1"/>
              <a:t>믿음을</a:t>
            </a:r>
            <a:r>
              <a:rPr dirty="0"/>
              <a:t> </a:t>
            </a:r>
            <a:r>
              <a:rPr dirty="0" err="1"/>
              <a:t>형성할</a:t>
            </a:r>
            <a:r>
              <a:rPr dirty="0"/>
              <a:t> 수 </a:t>
            </a:r>
            <a:r>
              <a:rPr dirty="0" err="1"/>
              <a:t>있으며</a:t>
            </a:r>
            <a:r>
              <a:rPr dirty="0"/>
              <a:t>, </a:t>
            </a:r>
            <a:r>
              <a:rPr dirty="0" err="1"/>
              <a:t>애정적-복종적</a:t>
            </a:r>
            <a:r>
              <a:rPr dirty="0"/>
              <a:t> </a:t>
            </a:r>
            <a:r>
              <a:rPr dirty="0" err="1"/>
              <a:t>성향을</a:t>
            </a:r>
            <a:r>
              <a:rPr dirty="0"/>
              <a:t> </a:t>
            </a:r>
            <a:r>
              <a:rPr dirty="0" err="1"/>
              <a:t>가진</a:t>
            </a:r>
            <a:r>
              <a:rPr dirty="0"/>
              <a:t> </a:t>
            </a:r>
            <a:r>
              <a:rPr dirty="0" err="1"/>
              <a:t>사람은</a:t>
            </a:r>
            <a:r>
              <a:rPr dirty="0"/>
              <a:t> </a:t>
            </a:r>
            <a:r>
              <a:rPr dirty="0" err="1"/>
              <a:t>공감과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지혜를</a:t>
            </a:r>
            <a:r>
              <a:rPr dirty="0"/>
              <a:t> </a:t>
            </a:r>
            <a:r>
              <a:rPr dirty="0" err="1"/>
              <a:t>바탕으로</a:t>
            </a:r>
            <a:r>
              <a:rPr dirty="0"/>
              <a:t> </a:t>
            </a:r>
            <a:r>
              <a:rPr dirty="0" err="1"/>
              <a:t>균형</a:t>
            </a:r>
            <a:r>
              <a:rPr dirty="0"/>
              <a:t> </a:t>
            </a:r>
            <a:r>
              <a:rPr dirty="0" err="1"/>
              <a:t>잡힌</a:t>
            </a:r>
            <a:r>
              <a:rPr dirty="0"/>
              <a:t> </a:t>
            </a:r>
            <a:r>
              <a:rPr dirty="0" err="1"/>
              <a:t>삶을</a:t>
            </a:r>
            <a:r>
              <a:rPr dirty="0"/>
              <a:t> </a:t>
            </a:r>
            <a:r>
              <a:rPr dirty="0" err="1"/>
              <a:t>살아갈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n이러한</a:t>
            </a:r>
            <a:r>
              <a:rPr dirty="0"/>
              <a:t> </a:t>
            </a:r>
            <a:r>
              <a:rPr dirty="0" err="1"/>
              <a:t>변화는</a:t>
            </a:r>
            <a:r>
              <a:rPr dirty="0"/>
              <a:t> </a:t>
            </a:r>
            <a:r>
              <a:rPr dirty="0" err="1"/>
              <a:t>성경적</a:t>
            </a:r>
            <a:r>
              <a:rPr dirty="0"/>
              <a:t> </a:t>
            </a:r>
            <a:r>
              <a:rPr dirty="0" err="1"/>
              <a:t>원리와</a:t>
            </a:r>
            <a:r>
              <a:rPr dirty="0"/>
              <a:t> </a:t>
            </a:r>
            <a:r>
              <a:rPr dirty="0" err="1"/>
              <a:t>일치하며</a:t>
            </a:r>
            <a:r>
              <a:rPr dirty="0"/>
              <a:t>, </a:t>
            </a:r>
            <a:r>
              <a:rPr dirty="0" err="1"/>
              <a:t>성령의</a:t>
            </a:r>
            <a:r>
              <a:rPr dirty="0"/>
              <a:t> </a:t>
            </a:r>
            <a:r>
              <a:rPr dirty="0" err="1"/>
              <a:t>역사</a:t>
            </a:r>
            <a:r>
              <a:rPr dirty="0"/>
              <a:t> </a:t>
            </a:r>
            <a:r>
              <a:rPr dirty="0" err="1"/>
              <a:t>속에서</a:t>
            </a:r>
            <a:r>
              <a:rPr dirty="0"/>
              <a:t> </a:t>
            </a:r>
            <a:r>
              <a:rPr dirty="0" err="1"/>
              <a:t>개인이</a:t>
            </a:r>
            <a:r>
              <a:rPr dirty="0"/>
              <a:t> </a:t>
            </a:r>
            <a:r>
              <a:rPr dirty="0" err="1"/>
              <a:t>신앙을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성장하고</a:t>
            </a:r>
            <a:r>
              <a:rPr dirty="0"/>
              <a:t> </a:t>
            </a:r>
            <a:r>
              <a:rPr dirty="0" err="1"/>
              <a:t>성숙해지는</a:t>
            </a:r>
            <a:r>
              <a:rPr dirty="0"/>
              <a:t> </a:t>
            </a:r>
            <a:r>
              <a:rPr dirty="0" err="1"/>
              <a:t>과정과</a:t>
            </a:r>
            <a:r>
              <a:rPr dirty="0"/>
              <a:t> </a:t>
            </a:r>
            <a:r>
              <a:rPr dirty="0" err="1"/>
              <a:t>밀접한</a:t>
            </a:r>
            <a:r>
              <a:rPr dirty="0"/>
              <a:t> </a:t>
            </a:r>
            <a:r>
              <a:rPr dirty="0" err="1"/>
              <a:t>관련이</a:t>
            </a:r>
            <a:r>
              <a:rPr dirty="0"/>
              <a:t> </a:t>
            </a:r>
            <a:r>
              <a:rPr dirty="0" err="1"/>
              <a:t>있습니다</a:t>
            </a:r>
            <a:r>
              <a:rPr dirty="0"/>
              <a:t>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기독교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발달</a:t>
            </a:r>
            <a:r>
              <a:rPr dirty="0"/>
              <a:t> </a:t>
            </a:r>
            <a:r>
              <a:rPr dirty="0" err="1"/>
              <a:t>모델에서</a:t>
            </a:r>
            <a:r>
              <a:rPr dirty="0"/>
              <a:t> </a:t>
            </a:r>
            <a:r>
              <a:rPr dirty="0" err="1"/>
              <a:t>심리적</a:t>
            </a:r>
            <a:r>
              <a:rPr dirty="0"/>
              <a:t> </a:t>
            </a:r>
            <a:r>
              <a:rPr dirty="0" err="1"/>
              <a:t>성숙과</a:t>
            </a:r>
            <a:r>
              <a:rPr dirty="0"/>
              <a:t> </a:t>
            </a:r>
            <a:r>
              <a:rPr dirty="0" err="1"/>
              <a:t>신앙적</a:t>
            </a:r>
            <a:r>
              <a:rPr dirty="0"/>
              <a:t> </a:t>
            </a:r>
            <a:r>
              <a:rPr dirty="0" err="1"/>
              <a:t>성화는</a:t>
            </a:r>
            <a:r>
              <a:rPr dirty="0"/>
              <a:t> </a:t>
            </a:r>
            <a:r>
              <a:rPr dirty="0" err="1"/>
              <a:t>함께</a:t>
            </a:r>
            <a:r>
              <a:rPr dirty="0"/>
              <a:t> </a:t>
            </a:r>
            <a:r>
              <a:rPr dirty="0" err="1"/>
              <a:t>작용합니다</a:t>
            </a:r>
            <a:r>
              <a:rPr dirty="0"/>
              <a:t>. </a:t>
            </a:r>
            <a:r>
              <a:rPr dirty="0" err="1"/>
              <a:t>개인이</a:t>
            </a:r>
            <a:r>
              <a:rPr dirty="0"/>
              <a:t> </a:t>
            </a:r>
            <a:r>
              <a:rPr dirty="0" err="1"/>
              <a:t>성장함에</a:t>
            </a:r>
            <a:r>
              <a:rPr dirty="0"/>
              <a:t> </a:t>
            </a:r>
            <a:r>
              <a:rPr dirty="0" err="1"/>
              <a:t>따라</a:t>
            </a:r>
            <a:r>
              <a:rPr dirty="0"/>
              <a:t> </a:t>
            </a:r>
            <a:r>
              <a:rPr dirty="0" err="1"/>
              <a:t>자기</a:t>
            </a:r>
            <a:r>
              <a:rPr dirty="0"/>
              <a:t> </a:t>
            </a:r>
            <a:r>
              <a:rPr dirty="0" err="1"/>
              <a:t>인식과</a:t>
            </a:r>
            <a:r>
              <a:rPr dirty="0"/>
              <a:t> </a:t>
            </a:r>
            <a:r>
              <a:rPr dirty="0" err="1"/>
              <a:t>감정</a:t>
            </a:r>
            <a:r>
              <a:rPr dirty="0"/>
              <a:t> </a:t>
            </a:r>
            <a:r>
              <a:rPr dirty="0" err="1"/>
              <a:t>조절</a:t>
            </a:r>
            <a:r>
              <a:rPr dirty="0"/>
              <a:t> </a:t>
            </a:r>
            <a:r>
              <a:rPr dirty="0" err="1"/>
              <a:t>능력이</a:t>
            </a:r>
            <a:r>
              <a:rPr dirty="0"/>
              <a:t> </a:t>
            </a:r>
            <a:r>
              <a:rPr dirty="0" err="1"/>
              <a:t>향상되며</a:t>
            </a:r>
            <a:r>
              <a:rPr dirty="0"/>
              <a:t>, </a:t>
            </a:r>
            <a:r>
              <a:rPr dirty="0" err="1"/>
              <a:t>신앙을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내면의</a:t>
            </a:r>
            <a:r>
              <a:rPr dirty="0"/>
              <a:t> </a:t>
            </a:r>
            <a:r>
              <a:rPr dirty="0" err="1"/>
              <a:t>강점을</a:t>
            </a:r>
            <a:r>
              <a:rPr dirty="0"/>
              <a:t> </a:t>
            </a:r>
            <a:r>
              <a:rPr dirty="0" err="1"/>
              <a:t>계발할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n신앙은</a:t>
            </a:r>
            <a:r>
              <a:rPr dirty="0"/>
              <a:t> </a:t>
            </a:r>
            <a:r>
              <a:rPr dirty="0" err="1"/>
              <a:t>충동성</a:t>
            </a:r>
            <a:r>
              <a:rPr dirty="0"/>
              <a:t>, </a:t>
            </a:r>
            <a:r>
              <a:rPr dirty="0" err="1"/>
              <a:t>불안</a:t>
            </a:r>
            <a:r>
              <a:rPr dirty="0"/>
              <a:t>, </a:t>
            </a:r>
            <a:r>
              <a:rPr dirty="0" err="1"/>
              <a:t>자신감</a:t>
            </a:r>
            <a:r>
              <a:rPr dirty="0"/>
              <a:t> </a:t>
            </a:r>
            <a:r>
              <a:rPr dirty="0" err="1"/>
              <a:t>부족</a:t>
            </a:r>
            <a:r>
              <a:rPr dirty="0"/>
              <a:t> </a:t>
            </a:r>
            <a:r>
              <a:rPr dirty="0" err="1"/>
              <a:t>등의</a:t>
            </a:r>
            <a:r>
              <a:rPr dirty="0"/>
              <a:t> </a:t>
            </a:r>
            <a:r>
              <a:rPr dirty="0" err="1"/>
              <a:t>약점을</a:t>
            </a:r>
            <a:r>
              <a:rPr dirty="0"/>
              <a:t> </a:t>
            </a:r>
            <a:r>
              <a:rPr dirty="0" err="1"/>
              <a:t>극복할</a:t>
            </a:r>
            <a:r>
              <a:rPr dirty="0"/>
              <a:t> 수 </a:t>
            </a:r>
            <a:r>
              <a:rPr dirty="0" err="1"/>
              <a:t>있도록</a:t>
            </a:r>
            <a:r>
              <a:rPr dirty="0"/>
              <a:t> </a:t>
            </a:r>
            <a:r>
              <a:rPr dirty="0" err="1"/>
              <a:t>돕습니다</a:t>
            </a:r>
            <a:r>
              <a:rPr dirty="0"/>
              <a:t>. </a:t>
            </a:r>
            <a:r>
              <a:rPr dirty="0" err="1"/>
              <a:t>기도와</a:t>
            </a:r>
            <a:r>
              <a:rPr dirty="0"/>
              <a:t> </a:t>
            </a:r>
            <a:r>
              <a:rPr dirty="0" err="1"/>
              <a:t>성찰</a:t>
            </a:r>
            <a:r>
              <a:rPr dirty="0"/>
              <a:t>,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실천을</a:t>
            </a:r>
            <a:r>
              <a:rPr dirty="0"/>
              <a:t> </a:t>
            </a:r>
            <a:r>
              <a:rPr dirty="0" err="1"/>
              <a:t>통해</a:t>
            </a:r>
            <a:r>
              <a:rPr dirty="0"/>
              <a:t> </a:t>
            </a:r>
            <a:r>
              <a:rPr dirty="0" err="1"/>
              <a:t>자신의</a:t>
            </a:r>
            <a:r>
              <a:rPr dirty="0"/>
              <a:t> </a:t>
            </a:r>
            <a:r>
              <a:rPr dirty="0" err="1"/>
              <a:t>단점을</a:t>
            </a:r>
            <a:r>
              <a:rPr dirty="0"/>
              <a:t> </a:t>
            </a:r>
            <a:r>
              <a:rPr dirty="0" err="1"/>
              <a:t>보완하고</a:t>
            </a:r>
            <a:r>
              <a:rPr dirty="0"/>
              <a:t> </a:t>
            </a:r>
            <a:r>
              <a:rPr dirty="0" err="1"/>
              <a:t>성숙한</a:t>
            </a:r>
            <a:r>
              <a:rPr dirty="0"/>
              <a:t> </a:t>
            </a:r>
            <a:r>
              <a:rPr dirty="0" err="1"/>
              <a:t>인격을</a:t>
            </a:r>
            <a:r>
              <a:rPr dirty="0"/>
              <a:t> </a:t>
            </a:r>
            <a:r>
              <a:rPr dirty="0" err="1"/>
              <a:t>형성할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 </a:t>
            </a:r>
            <a:r>
              <a:rPr dirty="0" err="1"/>
              <a:t>동시에</a:t>
            </a:r>
            <a:r>
              <a:rPr dirty="0"/>
              <a:t>, </a:t>
            </a:r>
            <a:r>
              <a:rPr dirty="0" err="1"/>
              <a:t>하나님께서</a:t>
            </a:r>
            <a:r>
              <a:rPr dirty="0"/>
              <a:t> </a:t>
            </a:r>
            <a:r>
              <a:rPr dirty="0" err="1"/>
              <a:t>주신</a:t>
            </a:r>
            <a:r>
              <a:rPr dirty="0"/>
              <a:t> </a:t>
            </a:r>
            <a:r>
              <a:rPr dirty="0" err="1"/>
              <a:t>강점을</a:t>
            </a:r>
            <a:r>
              <a:rPr dirty="0"/>
              <a:t> </a:t>
            </a:r>
            <a:r>
              <a:rPr dirty="0" err="1"/>
              <a:t>발견하고</a:t>
            </a:r>
            <a:r>
              <a:rPr dirty="0"/>
              <a:t> </a:t>
            </a:r>
            <a:r>
              <a:rPr dirty="0" err="1"/>
              <a:t>이를</a:t>
            </a:r>
            <a:r>
              <a:rPr dirty="0"/>
              <a:t> </a:t>
            </a:r>
            <a:r>
              <a:rPr dirty="0" err="1"/>
              <a:t>봉사와</a:t>
            </a:r>
            <a:r>
              <a:rPr dirty="0"/>
              <a:t> </a:t>
            </a:r>
            <a:r>
              <a:rPr dirty="0" err="1"/>
              <a:t>리더십</a:t>
            </a:r>
            <a:r>
              <a:rPr dirty="0"/>
              <a:t>,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성장을</a:t>
            </a:r>
            <a:r>
              <a:rPr dirty="0"/>
              <a:t> </a:t>
            </a:r>
            <a:r>
              <a:rPr dirty="0" err="1"/>
              <a:t>위해</a:t>
            </a:r>
            <a:r>
              <a:rPr dirty="0"/>
              <a:t> </a:t>
            </a:r>
            <a:r>
              <a:rPr dirty="0" err="1"/>
              <a:t>활용할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n궁극적으로</a:t>
            </a:r>
            <a:r>
              <a:rPr dirty="0"/>
              <a:t>, </a:t>
            </a:r>
            <a:r>
              <a:rPr dirty="0" err="1"/>
              <a:t>신앙적</a:t>
            </a:r>
            <a:r>
              <a:rPr dirty="0"/>
              <a:t> </a:t>
            </a:r>
            <a:r>
              <a:rPr dirty="0" err="1"/>
              <a:t>성화의</a:t>
            </a:r>
            <a:r>
              <a:rPr dirty="0"/>
              <a:t> </a:t>
            </a:r>
            <a:r>
              <a:rPr dirty="0" err="1"/>
              <a:t>목표는</a:t>
            </a:r>
            <a:r>
              <a:rPr dirty="0"/>
              <a:t> </a:t>
            </a:r>
            <a:r>
              <a:rPr dirty="0" err="1"/>
              <a:t>그리스도의</a:t>
            </a:r>
            <a:r>
              <a:rPr dirty="0"/>
              <a:t> </a:t>
            </a:r>
            <a:r>
              <a:rPr dirty="0" err="1"/>
              <a:t>사랑과</a:t>
            </a:r>
            <a:r>
              <a:rPr dirty="0"/>
              <a:t> </a:t>
            </a:r>
            <a:r>
              <a:rPr dirty="0" err="1"/>
              <a:t>지혜</a:t>
            </a:r>
            <a:r>
              <a:rPr dirty="0"/>
              <a:t>, </a:t>
            </a:r>
            <a:r>
              <a:rPr dirty="0" err="1"/>
              <a:t>겸손을</a:t>
            </a:r>
            <a:r>
              <a:rPr dirty="0"/>
              <a:t> </a:t>
            </a:r>
            <a:r>
              <a:rPr dirty="0" err="1"/>
              <a:t>실천하는</a:t>
            </a:r>
            <a:r>
              <a:rPr dirty="0"/>
              <a:t> </a:t>
            </a:r>
            <a:r>
              <a:rPr dirty="0" err="1"/>
              <a:t>것입니다</a:t>
            </a:r>
            <a:r>
              <a:rPr dirty="0"/>
              <a:t>. </a:t>
            </a:r>
            <a:r>
              <a:rPr dirty="0" err="1"/>
              <a:t>심리학적</a:t>
            </a:r>
            <a:r>
              <a:rPr dirty="0"/>
              <a:t> </a:t>
            </a:r>
            <a:r>
              <a:rPr dirty="0" err="1"/>
              <a:t>원리와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진리를</a:t>
            </a:r>
            <a:r>
              <a:rPr dirty="0"/>
              <a:t> </a:t>
            </a:r>
            <a:r>
              <a:rPr dirty="0" err="1"/>
              <a:t>통합하여</a:t>
            </a:r>
            <a:r>
              <a:rPr dirty="0"/>
              <a:t> </a:t>
            </a:r>
            <a:r>
              <a:rPr dirty="0" err="1"/>
              <a:t>조화로운</a:t>
            </a:r>
            <a:r>
              <a:rPr dirty="0"/>
              <a:t> </a:t>
            </a:r>
            <a:r>
              <a:rPr dirty="0" err="1"/>
              <a:t>인격을</a:t>
            </a:r>
            <a:r>
              <a:rPr dirty="0"/>
              <a:t> </a:t>
            </a:r>
            <a:r>
              <a:rPr dirty="0" err="1"/>
              <a:t>완성하는</a:t>
            </a:r>
            <a:r>
              <a:rPr dirty="0"/>
              <a:t> </a:t>
            </a:r>
            <a:r>
              <a:rPr dirty="0" err="1"/>
              <a:t>것이</a:t>
            </a:r>
            <a:r>
              <a:rPr dirty="0"/>
              <a:t> </a:t>
            </a:r>
            <a:r>
              <a:rPr dirty="0" err="1"/>
              <a:t>신앙</a:t>
            </a:r>
            <a:r>
              <a:rPr dirty="0"/>
              <a:t> </a:t>
            </a:r>
            <a:r>
              <a:rPr dirty="0" err="1"/>
              <a:t>안에서의</a:t>
            </a:r>
            <a:r>
              <a:rPr dirty="0"/>
              <a:t> </a:t>
            </a:r>
            <a:r>
              <a:rPr dirty="0" err="1"/>
              <a:t>성장</a:t>
            </a:r>
            <a:r>
              <a:rPr dirty="0"/>
              <a:t> </a:t>
            </a:r>
            <a:r>
              <a:rPr dirty="0" err="1"/>
              <a:t>과정입니다</a:t>
            </a:r>
            <a:r>
              <a:rPr dirty="0"/>
              <a:t>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기독교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발달의</a:t>
            </a:r>
            <a:r>
              <a:rPr dirty="0"/>
              <a:t> </a:t>
            </a:r>
            <a:r>
              <a:rPr dirty="0" err="1"/>
              <a:t>궁극적인</a:t>
            </a:r>
            <a:r>
              <a:rPr dirty="0"/>
              <a:t> </a:t>
            </a:r>
            <a:r>
              <a:rPr dirty="0" err="1"/>
              <a:t>목표는</a:t>
            </a:r>
            <a:r>
              <a:rPr dirty="0"/>
              <a:t> </a:t>
            </a:r>
            <a:r>
              <a:rPr dirty="0" err="1"/>
              <a:t>그리스도</a:t>
            </a:r>
            <a:r>
              <a:rPr dirty="0"/>
              <a:t> </a:t>
            </a:r>
            <a:r>
              <a:rPr dirty="0" err="1"/>
              <a:t>안에서의</a:t>
            </a:r>
            <a:r>
              <a:rPr dirty="0"/>
              <a:t> </a:t>
            </a:r>
            <a:r>
              <a:rPr dirty="0" err="1"/>
              <a:t>완전한</a:t>
            </a:r>
            <a:r>
              <a:rPr dirty="0"/>
              <a:t> </a:t>
            </a:r>
            <a:r>
              <a:rPr dirty="0" err="1"/>
              <a:t>사랑에</a:t>
            </a:r>
            <a:r>
              <a:rPr dirty="0"/>
              <a:t> </a:t>
            </a:r>
            <a:r>
              <a:rPr dirty="0" err="1"/>
              <a:t>도달하는</a:t>
            </a:r>
            <a:r>
              <a:rPr dirty="0"/>
              <a:t> </a:t>
            </a:r>
            <a:r>
              <a:rPr dirty="0" err="1"/>
              <a:t>것입니다</a:t>
            </a:r>
            <a:r>
              <a:rPr dirty="0"/>
              <a:t>. </a:t>
            </a:r>
            <a:r>
              <a:rPr dirty="0" err="1"/>
              <a:t>이는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성숙과</a:t>
            </a:r>
            <a:r>
              <a:rPr dirty="0"/>
              <a:t> </a:t>
            </a:r>
            <a:r>
              <a:rPr dirty="0" err="1"/>
              <a:t>심리적</a:t>
            </a:r>
            <a:r>
              <a:rPr dirty="0"/>
              <a:t> </a:t>
            </a:r>
            <a:r>
              <a:rPr dirty="0" err="1"/>
              <a:t>회복력을</a:t>
            </a:r>
            <a:r>
              <a:rPr dirty="0"/>
              <a:t> </a:t>
            </a:r>
            <a:r>
              <a:rPr dirty="0" err="1"/>
              <a:t>키우고</a:t>
            </a:r>
            <a:r>
              <a:rPr dirty="0"/>
              <a:t>, </a:t>
            </a:r>
            <a:r>
              <a:rPr dirty="0" err="1"/>
              <a:t>신앙과</a:t>
            </a:r>
            <a:r>
              <a:rPr dirty="0"/>
              <a:t> </a:t>
            </a:r>
            <a:r>
              <a:rPr dirty="0" err="1"/>
              <a:t>인격을</a:t>
            </a:r>
            <a:r>
              <a:rPr dirty="0"/>
              <a:t> </a:t>
            </a:r>
            <a:r>
              <a:rPr dirty="0" err="1"/>
              <a:t>조화롭게</a:t>
            </a:r>
            <a:r>
              <a:rPr dirty="0"/>
              <a:t> </a:t>
            </a:r>
            <a:r>
              <a:rPr dirty="0" err="1"/>
              <a:t>발전시키는</a:t>
            </a:r>
            <a:r>
              <a:rPr dirty="0"/>
              <a:t> </a:t>
            </a:r>
            <a:r>
              <a:rPr dirty="0" err="1"/>
              <a:t>과정입니다</a:t>
            </a:r>
            <a:r>
              <a:rPr dirty="0"/>
              <a:t>.\n\</a:t>
            </a:r>
            <a:r>
              <a:rPr dirty="0" err="1"/>
              <a:t>n그리스도를</a:t>
            </a:r>
            <a:r>
              <a:rPr dirty="0"/>
              <a:t> </a:t>
            </a:r>
            <a:r>
              <a:rPr dirty="0" err="1"/>
              <a:t>닮은</a:t>
            </a:r>
            <a:r>
              <a:rPr dirty="0"/>
              <a:t> </a:t>
            </a:r>
            <a:r>
              <a:rPr dirty="0" err="1"/>
              <a:t>사랑은</a:t>
            </a:r>
            <a:r>
              <a:rPr dirty="0"/>
              <a:t> </a:t>
            </a:r>
            <a:r>
              <a:rPr dirty="0" err="1"/>
              <a:t>겸손과</a:t>
            </a:r>
            <a:r>
              <a:rPr dirty="0"/>
              <a:t> </a:t>
            </a:r>
            <a:r>
              <a:rPr dirty="0" err="1"/>
              <a:t>지혜</a:t>
            </a:r>
            <a:r>
              <a:rPr dirty="0"/>
              <a:t>, </a:t>
            </a:r>
            <a:r>
              <a:rPr dirty="0" err="1"/>
              <a:t>그리고</a:t>
            </a:r>
            <a:r>
              <a:rPr dirty="0"/>
              <a:t> </a:t>
            </a:r>
            <a:r>
              <a:rPr dirty="0" err="1"/>
              <a:t>타인을</a:t>
            </a:r>
            <a:r>
              <a:rPr dirty="0"/>
              <a:t> </a:t>
            </a:r>
            <a:r>
              <a:rPr dirty="0" err="1"/>
              <a:t>위한</a:t>
            </a:r>
            <a:r>
              <a:rPr dirty="0"/>
              <a:t> </a:t>
            </a:r>
            <a:r>
              <a:rPr dirty="0" err="1"/>
              <a:t>헌신에서</a:t>
            </a:r>
            <a:r>
              <a:rPr dirty="0"/>
              <a:t> </a:t>
            </a:r>
            <a:r>
              <a:rPr dirty="0" err="1"/>
              <a:t>나타납니다</a:t>
            </a:r>
            <a:r>
              <a:rPr dirty="0"/>
              <a:t>. </a:t>
            </a:r>
            <a:r>
              <a:rPr dirty="0" err="1"/>
              <a:t>신앙이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성장과</a:t>
            </a:r>
            <a:r>
              <a:rPr dirty="0"/>
              <a:t> </a:t>
            </a:r>
            <a:r>
              <a:rPr dirty="0" err="1"/>
              <a:t>연결될</a:t>
            </a:r>
            <a:r>
              <a:rPr dirty="0"/>
              <a:t> 때, </a:t>
            </a:r>
            <a:r>
              <a:rPr dirty="0" err="1"/>
              <a:t>우리는</a:t>
            </a:r>
            <a:r>
              <a:rPr dirty="0"/>
              <a:t> </a:t>
            </a:r>
            <a:r>
              <a:rPr dirty="0" err="1"/>
              <a:t>조건</a:t>
            </a:r>
            <a:r>
              <a:rPr dirty="0"/>
              <a:t> </a:t>
            </a:r>
            <a:r>
              <a:rPr dirty="0" err="1"/>
              <a:t>없는</a:t>
            </a:r>
            <a:r>
              <a:rPr dirty="0"/>
              <a:t> </a:t>
            </a:r>
            <a:r>
              <a:rPr dirty="0" err="1"/>
              <a:t>사랑을</a:t>
            </a:r>
            <a:r>
              <a:rPr dirty="0"/>
              <a:t> </a:t>
            </a:r>
            <a:r>
              <a:rPr dirty="0" err="1"/>
              <a:t>실천하고</a:t>
            </a:r>
            <a:r>
              <a:rPr dirty="0"/>
              <a:t> </a:t>
            </a:r>
            <a:r>
              <a:rPr dirty="0" err="1"/>
              <a:t>예수님의</a:t>
            </a:r>
            <a:r>
              <a:rPr dirty="0"/>
              <a:t> </a:t>
            </a:r>
            <a:r>
              <a:rPr dirty="0" err="1"/>
              <a:t>가르침을</a:t>
            </a:r>
            <a:r>
              <a:rPr dirty="0"/>
              <a:t> 삶 </a:t>
            </a:r>
            <a:r>
              <a:rPr dirty="0" err="1"/>
              <a:t>속에서</a:t>
            </a:r>
            <a:r>
              <a:rPr dirty="0"/>
              <a:t> </a:t>
            </a:r>
            <a:r>
              <a:rPr dirty="0" err="1"/>
              <a:t>구현할</a:t>
            </a:r>
            <a:r>
              <a:rPr dirty="0"/>
              <a:t> 수 </a:t>
            </a:r>
            <a:r>
              <a:rPr dirty="0" err="1"/>
              <a:t>있습니다</a:t>
            </a:r>
            <a:r>
              <a:rPr dirty="0"/>
              <a:t>.\n\</a:t>
            </a:r>
            <a:r>
              <a:rPr dirty="0" err="1"/>
              <a:t>n각</a:t>
            </a:r>
            <a:r>
              <a:rPr dirty="0"/>
              <a:t> </a:t>
            </a:r>
            <a:r>
              <a:rPr dirty="0" err="1"/>
              <a:t>개인의</a:t>
            </a:r>
            <a:r>
              <a:rPr dirty="0"/>
              <a:t> </a:t>
            </a:r>
            <a:r>
              <a:rPr dirty="0" err="1"/>
              <a:t>성장</a:t>
            </a:r>
            <a:r>
              <a:rPr dirty="0"/>
              <a:t> </a:t>
            </a:r>
            <a:r>
              <a:rPr dirty="0" err="1"/>
              <a:t>여정은</a:t>
            </a:r>
            <a:r>
              <a:rPr dirty="0"/>
              <a:t> </a:t>
            </a:r>
            <a:r>
              <a:rPr dirty="0" err="1"/>
              <a:t>다를</a:t>
            </a:r>
            <a:r>
              <a:rPr dirty="0"/>
              <a:t> 수 </a:t>
            </a:r>
            <a:r>
              <a:rPr dirty="0" err="1"/>
              <a:t>있지만</a:t>
            </a:r>
            <a:r>
              <a:rPr dirty="0"/>
              <a:t>, </a:t>
            </a:r>
            <a:r>
              <a:rPr dirty="0" err="1"/>
              <a:t>목표는</a:t>
            </a:r>
            <a:r>
              <a:rPr dirty="0"/>
              <a:t> </a:t>
            </a:r>
            <a:r>
              <a:rPr dirty="0" err="1"/>
              <a:t>동일합니다</a:t>
            </a:r>
            <a:r>
              <a:rPr dirty="0"/>
              <a:t>. </a:t>
            </a:r>
            <a:r>
              <a:rPr dirty="0" err="1"/>
              <a:t>하나님의</a:t>
            </a:r>
            <a:r>
              <a:rPr dirty="0"/>
              <a:t> </a:t>
            </a:r>
            <a:r>
              <a:rPr dirty="0" err="1"/>
              <a:t>계획에</a:t>
            </a:r>
            <a:r>
              <a:rPr dirty="0"/>
              <a:t> </a:t>
            </a:r>
            <a:r>
              <a:rPr dirty="0" err="1"/>
              <a:t>따라</a:t>
            </a:r>
            <a:r>
              <a:rPr dirty="0"/>
              <a:t> </a:t>
            </a:r>
            <a:r>
              <a:rPr dirty="0" err="1"/>
              <a:t>목적이</a:t>
            </a:r>
            <a:r>
              <a:rPr dirty="0"/>
              <a:t> </a:t>
            </a:r>
            <a:r>
              <a:rPr dirty="0" err="1"/>
              <a:t>있는</a:t>
            </a:r>
            <a:r>
              <a:rPr dirty="0"/>
              <a:t> </a:t>
            </a:r>
            <a:r>
              <a:rPr dirty="0" err="1"/>
              <a:t>삶을</a:t>
            </a:r>
            <a:r>
              <a:rPr dirty="0"/>
              <a:t> </a:t>
            </a:r>
            <a:r>
              <a:rPr dirty="0" err="1"/>
              <a:t>살고</a:t>
            </a:r>
            <a:r>
              <a:rPr dirty="0"/>
              <a:t>,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성숙을</a:t>
            </a:r>
            <a:r>
              <a:rPr dirty="0"/>
              <a:t> </a:t>
            </a:r>
            <a:r>
              <a:rPr dirty="0" err="1"/>
              <a:t>지속적으로</a:t>
            </a:r>
            <a:r>
              <a:rPr dirty="0"/>
              <a:t> </a:t>
            </a:r>
            <a:r>
              <a:rPr dirty="0" err="1"/>
              <a:t>이루어나가는</a:t>
            </a:r>
            <a:r>
              <a:rPr dirty="0"/>
              <a:t> </a:t>
            </a:r>
            <a:r>
              <a:rPr dirty="0" err="1"/>
              <a:t>것입니다</a:t>
            </a:r>
            <a:r>
              <a:rPr dirty="0"/>
              <a:t>. </a:t>
            </a:r>
            <a:r>
              <a:rPr dirty="0" err="1"/>
              <a:t>이는</a:t>
            </a:r>
            <a:r>
              <a:rPr dirty="0"/>
              <a:t> </a:t>
            </a:r>
            <a:r>
              <a:rPr dirty="0" err="1"/>
              <a:t>단순한</a:t>
            </a:r>
            <a:r>
              <a:rPr dirty="0"/>
              <a:t> </a:t>
            </a:r>
            <a:r>
              <a:rPr dirty="0" err="1"/>
              <a:t>변화가</a:t>
            </a:r>
            <a:r>
              <a:rPr dirty="0"/>
              <a:t> </a:t>
            </a:r>
            <a:r>
              <a:rPr dirty="0" err="1"/>
              <a:t>아니라</a:t>
            </a:r>
            <a:r>
              <a:rPr dirty="0"/>
              <a:t>, </a:t>
            </a:r>
            <a:r>
              <a:rPr dirty="0" err="1"/>
              <a:t>평생</a:t>
            </a:r>
            <a:r>
              <a:rPr dirty="0"/>
              <a:t> </a:t>
            </a:r>
            <a:r>
              <a:rPr dirty="0" err="1"/>
              <a:t>동안</a:t>
            </a:r>
            <a:r>
              <a:rPr dirty="0"/>
              <a:t> </a:t>
            </a:r>
            <a:r>
              <a:rPr dirty="0" err="1"/>
              <a:t>이루어지는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완성의</a:t>
            </a:r>
            <a:r>
              <a:rPr dirty="0"/>
              <a:t> </a:t>
            </a:r>
            <a:r>
              <a:rPr dirty="0" err="1"/>
              <a:t>과정입니다</a:t>
            </a:r>
            <a:r>
              <a:rPr dirty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userDrawn="1">
  <p:cSld name="SECTION_HEADER">
    <p:bg>
      <p:bgPr>
        <a:solidFill>
          <a:schemeClr val="dk1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Google Shape;14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311700" y="140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311700" y="13048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accent4"/>
                </a:solidFill>
              </a:defRPr>
            </a:lvl1pPr>
            <a:lvl2pPr lvl="1">
              <a:buNone/>
              <a:defRPr>
                <a:solidFill>
                  <a:schemeClr val="accent4"/>
                </a:solidFill>
              </a:defRPr>
            </a:lvl2pPr>
            <a:lvl3pPr lvl="2">
              <a:buNone/>
              <a:defRPr>
                <a:solidFill>
                  <a:schemeClr val="accent4"/>
                </a:solidFill>
              </a:defRPr>
            </a:lvl3pPr>
            <a:lvl4pPr lvl="3">
              <a:buNone/>
              <a:defRPr>
                <a:solidFill>
                  <a:schemeClr val="accent4"/>
                </a:solidFill>
              </a:defRPr>
            </a:lvl4pPr>
            <a:lvl5pPr lvl="4">
              <a:buNone/>
              <a:defRPr>
                <a:solidFill>
                  <a:schemeClr val="accent4"/>
                </a:solidFill>
              </a:defRPr>
            </a:lvl5pPr>
            <a:lvl6pPr lvl="5">
              <a:buNone/>
              <a:defRPr>
                <a:solidFill>
                  <a:schemeClr val="accent4"/>
                </a:solidFill>
              </a:defRPr>
            </a:lvl6pPr>
            <a:lvl7pPr lvl="6">
              <a:buNone/>
              <a:defRPr>
                <a:solidFill>
                  <a:schemeClr val="accent4"/>
                </a:solidFill>
              </a:defRPr>
            </a:lvl7pPr>
            <a:lvl8pPr lvl="7">
              <a:buNone/>
              <a:defRPr>
                <a:solidFill>
                  <a:schemeClr val="accent4"/>
                </a:solidFill>
              </a:defRPr>
            </a:lvl8pPr>
            <a:lvl9pPr lvl="8">
              <a:buNone/>
              <a:defRPr>
                <a:solidFill>
                  <a:schemeClr val="accent4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ubTitle" idx="2"/>
          </p:nvPr>
        </p:nvSpPr>
        <p:spPr>
          <a:xfrm>
            <a:off x="387975" y="789025"/>
            <a:ext cx="8520600" cy="83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 userDrawn="1">
  <p:cSld name="TITLE_AND_BODY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title" hasCustomPrompt="1"/>
          </p:nvPr>
        </p:nvSpPr>
        <p:spPr>
          <a:xfrm>
            <a:off x="311700" y="0"/>
            <a:ext cx="8520600" cy="7129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rPr lang="en-US" dirty="0"/>
              <a:t>Agenda</a:t>
            </a:r>
            <a:endParaRPr dirty="0"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194734"/>
            <a:ext cx="8520600" cy="3850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832297" y="4863993"/>
            <a:ext cx="311411" cy="19282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accent4"/>
                </a:solidFill>
              </a:defRPr>
            </a:lvl1pPr>
            <a:lvl2pPr lvl="1" rtl="0">
              <a:buNone/>
              <a:defRPr>
                <a:solidFill>
                  <a:schemeClr val="accent4"/>
                </a:solidFill>
              </a:defRPr>
            </a:lvl2pPr>
            <a:lvl3pPr lvl="2" rtl="0">
              <a:buNone/>
              <a:defRPr>
                <a:solidFill>
                  <a:schemeClr val="accent4"/>
                </a:solidFill>
              </a:defRPr>
            </a:lvl3pPr>
            <a:lvl4pPr lvl="3" rtl="0">
              <a:buNone/>
              <a:defRPr>
                <a:solidFill>
                  <a:schemeClr val="accent4"/>
                </a:solidFill>
              </a:defRPr>
            </a:lvl4pPr>
            <a:lvl5pPr lvl="4" rtl="0">
              <a:buNone/>
              <a:defRPr>
                <a:solidFill>
                  <a:schemeClr val="accent4"/>
                </a:solidFill>
              </a:defRPr>
            </a:lvl5pPr>
            <a:lvl6pPr lvl="5" rtl="0">
              <a:buNone/>
              <a:defRPr>
                <a:solidFill>
                  <a:schemeClr val="accent4"/>
                </a:solidFill>
              </a:defRPr>
            </a:lvl6pPr>
            <a:lvl7pPr lvl="6" rtl="0">
              <a:buNone/>
              <a:defRPr>
                <a:solidFill>
                  <a:schemeClr val="accent4"/>
                </a:solidFill>
              </a:defRPr>
            </a:lvl7pPr>
            <a:lvl8pPr lvl="7" rtl="0">
              <a:buNone/>
              <a:defRPr>
                <a:solidFill>
                  <a:schemeClr val="accent4"/>
                </a:solidFill>
              </a:defRPr>
            </a:lvl8pPr>
            <a:lvl9pPr lvl="8" rtl="0">
              <a:buNone/>
              <a:defRPr>
                <a:solidFill>
                  <a:schemeClr val="accent4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" name="Subtitle 1">
            <a:extLst>
              <a:ext uri="{FF2B5EF4-FFF2-40B4-BE49-F238E27FC236}">
                <a16:creationId xmlns:a16="http://schemas.microsoft.com/office/drawing/2014/main" id="{0D296A4F-FF01-A06E-7AAA-3D203B6399A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11699" y="712926"/>
            <a:ext cx="8520599" cy="481810"/>
          </a:xfrm>
        </p:spPr>
        <p:txBody>
          <a:bodyPr tIns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6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140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311700" y="13810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2"/>
          </p:nvPr>
        </p:nvSpPr>
        <p:spPr>
          <a:xfrm>
            <a:off x="4832400" y="13048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accent4"/>
                </a:solidFill>
              </a:defRPr>
            </a:lvl1pPr>
            <a:lvl2pPr lvl="1">
              <a:buNone/>
              <a:defRPr>
                <a:solidFill>
                  <a:schemeClr val="accent4"/>
                </a:solidFill>
              </a:defRPr>
            </a:lvl2pPr>
            <a:lvl3pPr lvl="2">
              <a:buNone/>
              <a:defRPr>
                <a:solidFill>
                  <a:schemeClr val="accent4"/>
                </a:solidFill>
              </a:defRPr>
            </a:lvl3pPr>
            <a:lvl4pPr lvl="3">
              <a:buNone/>
              <a:defRPr>
                <a:solidFill>
                  <a:schemeClr val="accent4"/>
                </a:solidFill>
              </a:defRPr>
            </a:lvl4pPr>
            <a:lvl5pPr lvl="4">
              <a:buNone/>
              <a:defRPr>
                <a:solidFill>
                  <a:schemeClr val="accent4"/>
                </a:solidFill>
              </a:defRPr>
            </a:lvl5pPr>
            <a:lvl6pPr lvl="5">
              <a:buNone/>
              <a:defRPr>
                <a:solidFill>
                  <a:schemeClr val="accent4"/>
                </a:solidFill>
              </a:defRPr>
            </a:lvl6pPr>
            <a:lvl7pPr lvl="6">
              <a:buNone/>
              <a:defRPr>
                <a:solidFill>
                  <a:schemeClr val="accent4"/>
                </a:solidFill>
              </a:defRPr>
            </a:lvl7pPr>
            <a:lvl8pPr lvl="7">
              <a:buNone/>
              <a:defRPr>
                <a:solidFill>
                  <a:schemeClr val="accent4"/>
                </a:solidFill>
              </a:defRPr>
            </a:lvl8pPr>
            <a:lvl9pPr lvl="8">
              <a:buNone/>
              <a:defRPr>
                <a:solidFill>
                  <a:schemeClr val="accent4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ubTitle" idx="3"/>
          </p:nvPr>
        </p:nvSpPr>
        <p:spPr>
          <a:xfrm>
            <a:off x="386975" y="864000"/>
            <a:ext cx="8368200" cy="8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4"/>
          </p:nvPr>
        </p:nvSpPr>
        <p:spPr>
          <a:xfrm>
            <a:off x="4813725" y="3822525"/>
            <a:ext cx="3999900" cy="20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73050" algn="r" rtl="0">
              <a:spcBef>
                <a:spcPts val="0"/>
              </a:spcBef>
              <a:spcAft>
                <a:spcPts val="0"/>
              </a:spcAft>
              <a:buSzPts val="700"/>
              <a:buChar char="●"/>
              <a:defRPr sz="700"/>
            </a:lvl1pPr>
            <a:lvl2pPr marL="914400" lvl="1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○"/>
              <a:defRPr sz="500"/>
            </a:lvl2pPr>
            <a:lvl3pPr marL="1371600" lvl="2" indent="-260350" algn="r" rtl="0">
              <a:spcBef>
                <a:spcPts val="0"/>
              </a:spcBef>
              <a:spcAft>
                <a:spcPts val="0"/>
              </a:spcAft>
              <a:buSzPts val="500"/>
              <a:buChar char="■"/>
              <a:defRPr sz="500"/>
            </a:lvl3pPr>
            <a:lvl4pPr marL="1828800" lvl="3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●"/>
              <a:defRPr sz="500"/>
            </a:lvl4pPr>
            <a:lvl5pPr marL="2286000" lvl="4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○"/>
              <a:defRPr sz="500"/>
            </a:lvl5pPr>
            <a:lvl6pPr marL="2743200" lvl="5" indent="-260350" algn="r" rtl="0">
              <a:spcBef>
                <a:spcPts val="0"/>
              </a:spcBef>
              <a:spcAft>
                <a:spcPts val="0"/>
              </a:spcAft>
              <a:buSzPts val="500"/>
              <a:buChar char="■"/>
              <a:defRPr sz="500"/>
            </a:lvl6pPr>
            <a:lvl7pPr marL="3200400" lvl="6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●"/>
              <a:defRPr sz="500"/>
            </a:lvl7pPr>
            <a:lvl8pPr marL="3657600" lvl="7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○"/>
              <a:defRPr sz="500"/>
            </a:lvl8pPr>
            <a:lvl9pPr marL="4114800" lvl="8" indent="-260350" algn="r" rtl="0">
              <a:spcBef>
                <a:spcPts val="0"/>
              </a:spcBef>
              <a:spcAft>
                <a:spcPts val="0"/>
              </a:spcAft>
              <a:buSzPts val="500"/>
              <a:buChar char="■"/>
              <a:defRPr sz="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Google Shape;46;p10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title"/>
          </p:nvPr>
        </p:nvSpPr>
        <p:spPr>
          <a:xfrm>
            <a:off x="311700" y="140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1700" y="13048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body" idx="2"/>
          </p:nvPr>
        </p:nvSpPr>
        <p:spPr>
          <a:xfrm>
            <a:off x="4832400" y="13048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ubTitle" idx="3"/>
          </p:nvPr>
        </p:nvSpPr>
        <p:spPr>
          <a:xfrm>
            <a:off x="386975" y="787800"/>
            <a:ext cx="8368200" cy="8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4"/>
          </p:nvPr>
        </p:nvSpPr>
        <p:spPr>
          <a:xfrm>
            <a:off x="4813725" y="3822525"/>
            <a:ext cx="3999900" cy="20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73050" algn="r" rtl="0">
              <a:spcBef>
                <a:spcPts val="0"/>
              </a:spcBef>
              <a:spcAft>
                <a:spcPts val="0"/>
              </a:spcAft>
              <a:buSzPts val="700"/>
              <a:buChar char="●"/>
              <a:defRPr sz="700"/>
            </a:lvl1pPr>
            <a:lvl2pPr marL="914400" lvl="1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○"/>
              <a:defRPr sz="500"/>
            </a:lvl2pPr>
            <a:lvl3pPr marL="1371600" lvl="2" indent="-260350" algn="r" rtl="0">
              <a:spcBef>
                <a:spcPts val="0"/>
              </a:spcBef>
              <a:spcAft>
                <a:spcPts val="0"/>
              </a:spcAft>
              <a:buSzPts val="500"/>
              <a:buChar char="■"/>
              <a:defRPr sz="500"/>
            </a:lvl3pPr>
            <a:lvl4pPr marL="1828800" lvl="3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●"/>
              <a:defRPr sz="500"/>
            </a:lvl4pPr>
            <a:lvl5pPr marL="2286000" lvl="4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○"/>
              <a:defRPr sz="500"/>
            </a:lvl5pPr>
            <a:lvl6pPr marL="2743200" lvl="5" indent="-260350" algn="r" rtl="0">
              <a:spcBef>
                <a:spcPts val="0"/>
              </a:spcBef>
              <a:spcAft>
                <a:spcPts val="0"/>
              </a:spcAft>
              <a:buSzPts val="500"/>
              <a:buChar char="■"/>
              <a:defRPr sz="500"/>
            </a:lvl6pPr>
            <a:lvl7pPr marL="3200400" lvl="6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●"/>
              <a:defRPr sz="500"/>
            </a:lvl7pPr>
            <a:lvl8pPr marL="3657600" lvl="7" indent="-260350" algn="r" rtl="0">
              <a:spcBef>
                <a:spcPts val="0"/>
              </a:spcBef>
              <a:spcAft>
                <a:spcPts val="0"/>
              </a:spcAft>
              <a:buSzPts val="500"/>
              <a:buChar char="○"/>
              <a:defRPr sz="500"/>
            </a:lvl8pPr>
            <a:lvl9pPr marL="4114800" lvl="8" indent="-260350" algn="r" rtl="0">
              <a:spcBef>
                <a:spcPts val="0"/>
              </a:spcBef>
              <a:spcAft>
                <a:spcPts val="0"/>
              </a:spcAft>
              <a:buSzPts val="500"/>
              <a:buChar char="■"/>
              <a:defRPr sz="500"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5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>
                <a:solidFill>
                  <a:schemeClr val="accent4"/>
                </a:solidFill>
              </a:defRPr>
            </a:lvl1pPr>
            <a:lvl2pPr lvl="1" rtl="0">
              <a:buNone/>
              <a:defRPr>
                <a:solidFill>
                  <a:schemeClr val="accent4"/>
                </a:solidFill>
              </a:defRPr>
            </a:lvl2pPr>
            <a:lvl3pPr lvl="2" rtl="0">
              <a:buNone/>
              <a:defRPr>
                <a:solidFill>
                  <a:schemeClr val="accent4"/>
                </a:solidFill>
              </a:defRPr>
            </a:lvl3pPr>
            <a:lvl4pPr lvl="3" rtl="0">
              <a:buNone/>
              <a:defRPr>
                <a:solidFill>
                  <a:schemeClr val="accent4"/>
                </a:solidFill>
              </a:defRPr>
            </a:lvl4pPr>
            <a:lvl5pPr lvl="4" rtl="0">
              <a:buNone/>
              <a:defRPr>
                <a:solidFill>
                  <a:schemeClr val="accent4"/>
                </a:solidFill>
              </a:defRPr>
            </a:lvl5pPr>
            <a:lvl6pPr lvl="5" rtl="0">
              <a:buNone/>
              <a:defRPr>
                <a:solidFill>
                  <a:schemeClr val="accent4"/>
                </a:solidFill>
              </a:defRPr>
            </a:lvl6pPr>
            <a:lvl7pPr lvl="6" rtl="0">
              <a:buNone/>
              <a:defRPr>
                <a:solidFill>
                  <a:schemeClr val="accent4"/>
                </a:solidFill>
              </a:defRPr>
            </a:lvl7pPr>
            <a:lvl8pPr lvl="7" rtl="0">
              <a:buNone/>
              <a:defRPr>
                <a:solidFill>
                  <a:schemeClr val="accent4"/>
                </a:solidFill>
              </a:defRPr>
            </a:lvl8pPr>
            <a:lvl9pPr lvl="8" rtl="0">
              <a:buNone/>
              <a:defRPr>
                <a:solidFill>
                  <a:schemeClr val="accent4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title" hasCustomPrompt="1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r>
              <a:t>xx%</a:t>
            </a:r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1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511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pearmin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5A7969-0FEC-2E4E-3CAD-775585616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1A9D99-8AE4-7870-AB78-D165B09B0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그리스도인의 인격과 인격개발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7723301-A8CB-4163-C967-D77944E681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27000" indent="0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127000" indent="0">
              <a:buNone/>
            </a:pPr>
            <a:r>
              <a:rPr lang="en-US" altLang="ko-KR" b="1" dirty="0">
                <a:latin typeface="+mj-ea"/>
                <a:ea typeface="+mj-ea"/>
              </a:rPr>
              <a:t>   </a:t>
            </a:r>
            <a:r>
              <a:rPr lang="ko-KR" altLang="en-US" b="1" dirty="0">
                <a:latin typeface="+mj-ea"/>
                <a:ea typeface="+mj-ea"/>
              </a:rPr>
              <a:t>목차</a:t>
            </a:r>
            <a:endParaRPr lang="en-US" altLang="ko-KR" b="1" dirty="0">
              <a:latin typeface="+mj-ea"/>
              <a:ea typeface="+mj-ea"/>
            </a:endParaRPr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1519CCA-1752-02EF-DF07-E61EE936128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>
            <a:normAutofit fontScale="25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</a:t>
            </a:fld>
            <a:endParaRPr lang="en"/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A9BE69A8-025F-9F43-D2E0-20C0C53F0684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pPr algn="ctr"/>
            <a:r>
              <a:rPr lang="en-US" altLang="ko-KR" b="1" dirty="0">
                <a:latin typeface="+mj-ea"/>
                <a:ea typeface="+mj-ea"/>
              </a:rPr>
              <a:t>(</a:t>
            </a:r>
            <a:r>
              <a:rPr lang="ko-KR" altLang="en-US" b="1" dirty="0">
                <a:latin typeface="+mj-ea"/>
                <a:ea typeface="+mj-ea"/>
              </a:rPr>
              <a:t>정신분석과 심리학 크리스천 전문가 이론</a:t>
            </a:r>
            <a:r>
              <a:rPr lang="en-US" altLang="ko-KR" b="1" dirty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07F2CD2E-8AAC-8590-3DF0-197D4FA63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49" y="1966716"/>
            <a:ext cx="6715125" cy="1343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1" dirty="0"/>
              <a:t>I.</a:t>
            </a:r>
            <a:r>
              <a:rPr lang="ko-KR" altLang="en-US" b="1" dirty="0"/>
              <a:t> 타고난 네 가지 기질에서 발전시킬 인격</a:t>
            </a:r>
            <a:r>
              <a:rPr lang="en-US" altLang="ko-KR" b="1" dirty="0"/>
              <a:t>(</a:t>
            </a:r>
            <a:r>
              <a:rPr lang="ko-KR" altLang="en-US" b="1" dirty="0"/>
              <a:t>성격</a:t>
            </a:r>
            <a:r>
              <a:rPr lang="en-US" altLang="ko-KR" b="1" dirty="0"/>
              <a:t>) </a:t>
            </a:r>
            <a:r>
              <a:rPr lang="ko-KR" altLang="en-US" b="1" dirty="0"/>
              <a:t>이론</a:t>
            </a:r>
            <a:endParaRPr lang="en-US" altLang="ko-KR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1" dirty="0"/>
              <a:t>II. </a:t>
            </a:r>
            <a:r>
              <a:rPr lang="ko-KR" altLang="en-US" b="1" dirty="0"/>
              <a:t>대인관계에서 발전시킬 인격</a:t>
            </a:r>
            <a:r>
              <a:rPr lang="en-US" altLang="ko-KR" b="1" dirty="0"/>
              <a:t>(</a:t>
            </a:r>
            <a:r>
              <a:rPr lang="ko-KR" altLang="en-US" b="1" dirty="0"/>
              <a:t>성격</a:t>
            </a:r>
            <a:r>
              <a:rPr lang="en-US" altLang="ko-KR" b="1" dirty="0"/>
              <a:t>)</a:t>
            </a:r>
            <a:r>
              <a:rPr lang="ko-KR" altLang="en-US" b="1" dirty="0"/>
              <a:t> 이론</a:t>
            </a:r>
            <a:endParaRPr lang="en-US" altLang="ko-KR" b="1" dirty="0"/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1" dirty="0"/>
              <a:t>III. </a:t>
            </a:r>
            <a:r>
              <a:rPr lang="ko-KR" altLang="en-US" b="1" dirty="0"/>
              <a:t>심리적 성숙과 신앙적 성화</a:t>
            </a:r>
            <a:endParaRPr lang="en-US" altLang="ko-KR" b="1" dirty="0"/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1" dirty="0"/>
              <a:t>IV. </a:t>
            </a:r>
            <a:r>
              <a:rPr lang="ko-KR" altLang="en-US" b="1" dirty="0"/>
              <a:t>최종 목표</a:t>
            </a:r>
            <a:r>
              <a:rPr lang="en-US" altLang="ko-KR" b="1" dirty="0"/>
              <a:t>: </a:t>
            </a:r>
            <a:r>
              <a:rPr lang="ko-KR" altLang="en-US" b="1" dirty="0"/>
              <a:t>그리스도 안에서의 완전한 사랑</a:t>
            </a:r>
            <a:endParaRPr kumimoji="0" lang="en-US" altLang="ko-KR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67755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D14B869-E4A4-AFE8-A088-DF00F709C62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2</a:t>
            </a:fld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E70475-CB32-B428-D8FC-63A08CC9DB72}"/>
              </a:ext>
            </a:extLst>
          </p:cNvPr>
          <p:cNvSpPr txBox="1"/>
          <p:nvPr/>
        </p:nvSpPr>
        <p:spPr>
          <a:xfrm>
            <a:off x="478301" y="241837"/>
            <a:ext cx="8145193" cy="4642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"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인격</a:t>
            </a:r>
            <a:r>
              <a:rPr lang="en-US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(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성격</a:t>
            </a:r>
            <a:r>
              <a:rPr lang="en-US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)”</a:t>
            </a:r>
            <a:endParaRPr lang="ko-KR" altLang="ko-KR" sz="1400" b="1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	(a) 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자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(</a:t>
            </a:r>
            <a:r>
              <a:rPr lang="ko-KR" altLang="en-US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아</a:t>
            </a:r>
            <a:r>
              <a:rPr lang="en-US" altLang="ko-KR" kern="100" dirty="0">
                <a:latin typeface="+mj-ea"/>
                <a:ea typeface="+mj-ea"/>
                <a:cs typeface="Arial" panose="020B0604020202020204" pitchFamily="34" charset="0"/>
              </a:rPr>
              <a:t>) 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의식</a:t>
            </a:r>
          </a:p>
          <a:p>
            <a:pPr>
              <a:lnSpc>
                <a:spcPct val="125000"/>
              </a:lnSpc>
            </a:pP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	(b) 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자기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결정</a:t>
            </a:r>
            <a:endParaRPr lang="en-US" altLang="ko-KR" sz="1400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en-US" altLang="ko-KR" kern="100" dirty="0">
                <a:latin typeface="+mj-ea"/>
                <a:ea typeface="+mj-ea"/>
                <a:cs typeface="Arial" panose="020B0604020202020204" pitchFamily="34" charset="0"/>
              </a:rPr>
              <a:t>-------------------------------------------------------------------------------------------------------------</a:t>
            </a:r>
            <a:endParaRPr lang="ko-KR" altLang="ko-KR" sz="1400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 indent="508000">
              <a:lnSpc>
                <a:spcPct val="125000"/>
              </a:lnSpc>
            </a:pP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 </a:t>
            </a:r>
            <a:endParaRPr lang="ko-KR" altLang="ko-KR" sz="1400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 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영</a:t>
            </a:r>
            <a:r>
              <a:rPr lang="en-US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(spirit)		           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혼</a:t>
            </a:r>
            <a:r>
              <a:rPr lang="en-US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(soul, 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영혼의 </a:t>
            </a:r>
            <a:r>
              <a:rPr lang="ko-KR" altLang="ko-KR" sz="1400" b="1" kern="100" dirty="0" err="1">
                <a:effectLst/>
                <a:latin typeface="+mj-ea"/>
                <a:ea typeface="+mj-ea"/>
                <a:cs typeface="Arial" panose="020B0604020202020204" pitchFamily="34" charset="0"/>
              </a:rPr>
              <a:t>작용으로서의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마음</a:t>
            </a:r>
            <a:r>
              <a:rPr lang="en-US" altLang="ko-KR" b="1" kern="100" dirty="0">
                <a:latin typeface="+mj-ea"/>
                <a:ea typeface="+mj-ea"/>
                <a:cs typeface="Arial" panose="020B0604020202020204" pitchFamily="34" charset="0"/>
              </a:rPr>
              <a:t>[</a:t>
            </a:r>
            <a:r>
              <a:rPr lang="en-US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heart])</a:t>
            </a:r>
            <a:r>
              <a:rPr lang="en-US" altLang="ko-KR" b="1" kern="100" dirty="0">
                <a:latin typeface="+mj-ea"/>
                <a:ea typeface="+mj-ea"/>
                <a:cs typeface="Arial" panose="020B0604020202020204" pitchFamily="34" charset="0"/>
              </a:rPr>
              <a:t>		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육</a:t>
            </a:r>
            <a:endParaRPr lang="en-US" altLang="ko-KR" sz="1400" b="1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                                        -</a:t>
            </a:r>
            <a:r>
              <a:rPr lang="ko-KR" altLang="en-US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생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각하는 정신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[mind], </a:t>
            </a:r>
            <a:r>
              <a:rPr lang="ko-KR" altLang="en-US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감정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, </a:t>
            </a:r>
            <a:r>
              <a:rPr lang="ko-KR" altLang="en-US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의지로 나타남</a:t>
            </a:r>
            <a:endParaRPr lang="en-US" altLang="ko-KR" kern="100" dirty="0"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endParaRPr lang="en-US" altLang="ko-KR" sz="1400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하나님의 형상 반영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(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사랑 공의 희생 정의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…)-&gt;                                &lt;-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참됨 아름다움 거룩함 선함</a:t>
            </a:r>
            <a:endParaRPr lang="en-US" altLang="ko-KR" kern="100" dirty="0"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ko-KR" altLang="ko-KR" sz="1400" kern="100" dirty="0" err="1">
                <a:effectLst/>
                <a:latin typeface="+mj-ea"/>
                <a:ea typeface="+mj-ea"/>
                <a:cs typeface="Arial" panose="020B0604020202020204" pitchFamily="34" charset="0"/>
              </a:rPr>
              <a:t>죄된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본성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(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시기 교만 욕망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…)-&gt;                                                  &lt;- 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육체적 쾌락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교만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 세상적 욕망</a:t>
            </a:r>
            <a:endParaRPr lang="en-US" altLang="ko-KR" kern="100" dirty="0"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endParaRPr lang="en-US" altLang="ko-KR" sz="1400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ko-KR" altLang="en-US" b="1" kern="100" dirty="0">
                <a:latin typeface="+mj-ea"/>
                <a:ea typeface="+mj-ea"/>
                <a:cs typeface="Arial" panose="020B0604020202020204" pitchFamily="34" charset="0"/>
              </a:rPr>
              <a:t>의지적 노력과 </a:t>
            </a:r>
            <a:r>
              <a:rPr lang="ko-KR" altLang="ko-KR" sz="1400" b="1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성령의 마음속에 영향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-&gt;</a:t>
            </a:r>
          </a:p>
          <a:p>
            <a:pPr>
              <a:lnSpc>
                <a:spcPct val="125000"/>
              </a:lnSpc>
            </a:pPr>
            <a:r>
              <a:rPr lang="en-US" altLang="ko-KR" kern="100" dirty="0">
                <a:latin typeface="+mj-ea"/>
                <a:ea typeface="+mj-ea"/>
                <a:cs typeface="Arial" panose="020B0604020202020204" pitchFamily="34" charset="0"/>
              </a:rPr>
              <a:t>-------------------------------------------------------------------------------------------------------------</a:t>
            </a:r>
            <a:endParaRPr lang="ko-KR" altLang="ko-KR" sz="1400" kern="100" dirty="0">
              <a:effectLst/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endParaRPr lang="en-US" altLang="ko-KR" kern="100" dirty="0">
              <a:latin typeface="+mj-ea"/>
              <a:ea typeface="+mj-ea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기질은 유전적이고 타고난 것이지만</a:t>
            </a:r>
          </a:p>
          <a:p>
            <a:pPr indent="349250">
              <a:lnSpc>
                <a:spcPct val="125000"/>
              </a:lnSpc>
            </a:pP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마음의 주된 성향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/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경향</a:t>
            </a:r>
            <a:r>
              <a:rPr lang="en-US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/</a:t>
            </a:r>
            <a:r>
              <a:rPr lang="ko-KR" altLang="ko-KR" sz="1400" kern="100" dirty="0">
                <a:effectLst/>
                <a:latin typeface="+mj-ea"/>
                <a:ea typeface="+mj-ea"/>
                <a:cs typeface="Arial" panose="020B0604020202020204" pitchFamily="34" charset="0"/>
              </a:rPr>
              <a:t>정서는 인격으로 계속 변해 간다</a:t>
            </a:r>
          </a:p>
        </p:txBody>
      </p:sp>
    </p:spTree>
    <p:extLst>
      <p:ext uri="{BB962C8B-B14F-4D97-AF65-F5344CB8AC3E}">
        <p14:creationId xmlns:p14="http://schemas.microsoft.com/office/powerpoint/2010/main" val="3848592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b="1" dirty="0">
                <a:highlight>
                  <a:srgbClr val="FFFF00"/>
                </a:highlight>
              </a:rPr>
              <a:t>I.</a:t>
            </a:r>
            <a:r>
              <a:rPr lang="ko-KR" altLang="en-US" b="1" dirty="0">
                <a:highlight>
                  <a:srgbClr val="FFFF00"/>
                </a:highlight>
              </a:rPr>
              <a:t> 타고난 네 가지 기질에서 발전시킬 인격</a:t>
            </a:r>
            <a:r>
              <a:rPr lang="en-US" altLang="ko-KR" b="1" dirty="0">
                <a:highlight>
                  <a:srgbClr val="FFFF00"/>
                </a:highlight>
              </a:rPr>
              <a:t>(</a:t>
            </a:r>
            <a:r>
              <a:rPr lang="ko-KR" altLang="en-US" b="1" dirty="0">
                <a:highlight>
                  <a:srgbClr val="FFFF00"/>
                </a:highlight>
              </a:rPr>
              <a:t>성격</a:t>
            </a:r>
            <a:r>
              <a:rPr lang="en-US" altLang="ko-KR" b="1" dirty="0">
                <a:highlight>
                  <a:srgbClr val="FFFF00"/>
                </a:highlight>
              </a:rPr>
              <a:t>) </a:t>
            </a:r>
            <a:r>
              <a:rPr lang="ko-KR" altLang="en-US" b="1" dirty="0">
                <a:highlight>
                  <a:srgbClr val="FFFF00"/>
                </a:highlight>
              </a:rPr>
              <a:t>이론</a:t>
            </a:r>
            <a:endParaRPr lang="en-US" altLang="ko-KR" b="1" dirty="0">
              <a:solidFill>
                <a:schemeClr val="tx1"/>
              </a:solidFill>
              <a:highlight>
                <a:srgbClr val="FFFF00"/>
              </a:highlight>
              <a:latin typeface="+mj-ea"/>
              <a:ea typeface="+mj-ea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/>
        <p:txBody>
          <a:bodyPr>
            <a:normAutofit/>
          </a:bodyPr>
          <a:lstStyle/>
          <a:p>
            <a:r>
              <a:t>히포크라테스의 모델과 현대적 이해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28600" y="1508670"/>
            <a:ext cx="8686800" cy="2453282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286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1508670"/>
            <a:ext cx="304800" cy="30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6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담즙질 (Choleric)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급하고 목표 지향적이며 결단력이 강함. 야망 있고 독립적인 성향을 가짐.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244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1508670"/>
            <a:ext cx="304800" cy="304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244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다혈질 (Sanguine)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외향적이고 열정적이며 사교적. 활력이 넘치고 모험을 즐김.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2887712"/>
            <a:ext cx="304800" cy="304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86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우울질 (Melancholic)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사색적이고 분석적이며 세부 사항을 중시함. 내향적이고 완벽주의적임.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244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0" y="2887712"/>
            <a:ext cx="304800" cy="3048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44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점액질 (Phlegmatic)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차분하고 평화로우며 외교적. 갈등을 피하고 공감 능력이 뛰어남.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DD62738-B4C3-8B07-1E1F-E2D5030615AE}"/>
              </a:ext>
            </a:extLst>
          </p:cNvPr>
          <p:cNvSpPr txBox="1"/>
          <p:nvPr/>
        </p:nvSpPr>
        <p:spPr>
          <a:xfrm>
            <a:off x="311699" y="4007792"/>
            <a:ext cx="86868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dirty="0"/>
              <a:t>히포크라테스가 제안한 네 가지 기질 이론은 인간의 인격</a:t>
            </a:r>
            <a:r>
              <a:rPr lang="en-US" altLang="ko-KR" sz="1200" dirty="0"/>
              <a:t>(</a:t>
            </a:r>
            <a:r>
              <a:rPr lang="ko-KR" altLang="en-US" sz="1200" dirty="0"/>
              <a:t>성격</a:t>
            </a:r>
            <a:r>
              <a:rPr lang="en-US" altLang="ko-KR" sz="1200" dirty="0"/>
              <a:t>)</a:t>
            </a:r>
            <a:r>
              <a:rPr lang="ko-KR" altLang="en-US" sz="1200" dirty="0"/>
              <a:t>을 네 가지 유형으로 분류합니다</a:t>
            </a:r>
            <a:r>
              <a:rPr lang="en-US" altLang="ko-KR" sz="1200" dirty="0"/>
              <a:t>. </a:t>
            </a:r>
            <a:r>
              <a:rPr lang="ko-KR" altLang="en-US" sz="1200" dirty="0"/>
              <a:t>비록 체액과 인격</a:t>
            </a:r>
            <a:r>
              <a:rPr lang="en-US" altLang="ko-KR" sz="1200" dirty="0"/>
              <a:t>(</a:t>
            </a:r>
            <a:r>
              <a:rPr lang="ko-KR" altLang="en-US" sz="1200" dirty="0"/>
              <a:t>성격</a:t>
            </a:r>
            <a:r>
              <a:rPr lang="en-US" altLang="ko-KR" sz="1200" dirty="0"/>
              <a:t>)</a:t>
            </a:r>
            <a:r>
              <a:rPr lang="ko-KR" altLang="en-US" sz="1200" dirty="0"/>
              <a:t>의 관계에 대한 의학적 설명은 현대 과학에 의해 부정되었지만</a:t>
            </a:r>
            <a:r>
              <a:rPr lang="en-US" altLang="ko-KR" sz="1200" dirty="0"/>
              <a:t>, </a:t>
            </a:r>
            <a:r>
              <a:rPr lang="ko-KR" altLang="en-US" sz="1200" dirty="0"/>
              <a:t>이 개념은 여전히 심리학에서 중요한 영향을 미치고 있습니다</a:t>
            </a:r>
            <a:r>
              <a:rPr lang="en-US" altLang="ko-KR" sz="1200" dirty="0"/>
              <a:t>. 1. </a:t>
            </a:r>
            <a:r>
              <a:rPr lang="ko-KR" altLang="en-US" sz="1200" dirty="0" err="1"/>
              <a:t>담즙질</a:t>
            </a:r>
            <a:r>
              <a:rPr lang="ko-KR" altLang="en-US" sz="1200" dirty="0"/>
              <a:t> 유형은 리더십과 추진력이 강한 반면</a:t>
            </a:r>
            <a:r>
              <a:rPr lang="en-US" altLang="ko-KR" sz="1200" dirty="0"/>
              <a:t>, 2. </a:t>
            </a:r>
            <a:r>
              <a:rPr lang="ko-KR" altLang="en-US" sz="1200" dirty="0"/>
              <a:t>다혈질 유형은 활발한 사회성을 자랑합니다</a:t>
            </a:r>
            <a:r>
              <a:rPr lang="en-US" altLang="ko-KR" sz="1200" dirty="0"/>
              <a:t>. 3. </a:t>
            </a:r>
            <a:r>
              <a:rPr lang="ko-KR" altLang="en-US" sz="1200" dirty="0" err="1"/>
              <a:t>우울질</a:t>
            </a:r>
            <a:r>
              <a:rPr lang="ko-KR" altLang="en-US" sz="1200" dirty="0"/>
              <a:t> 성향을 가진 사람들은 분석적이고 조직적인 환경에서 뛰어난 성과를 보이며</a:t>
            </a:r>
            <a:r>
              <a:rPr lang="en-US" altLang="ko-KR" sz="1200" dirty="0"/>
              <a:t>, 4. </a:t>
            </a:r>
            <a:r>
              <a:rPr lang="ko-KR" altLang="en-US" sz="1200" dirty="0"/>
              <a:t>점액질 유형은 평화를 유지하고 조화를 이루는 데 능숙합니다</a:t>
            </a:r>
            <a:r>
              <a:rPr lang="en-US" altLang="ko-KR" sz="1200" dirty="0"/>
              <a:t>. </a:t>
            </a:r>
            <a:r>
              <a:rPr lang="ko-KR" altLang="en-US" sz="1200" dirty="0"/>
              <a:t>오늘날 이 이론은 인격</a:t>
            </a:r>
            <a:r>
              <a:rPr lang="en-US" altLang="ko-KR" sz="1200" dirty="0"/>
              <a:t>(</a:t>
            </a:r>
            <a:r>
              <a:rPr lang="ko-KR" altLang="en-US" sz="1200" dirty="0"/>
              <a:t>성격</a:t>
            </a:r>
            <a:r>
              <a:rPr lang="en-US" altLang="ko-KR" sz="1200" dirty="0"/>
              <a:t>)</a:t>
            </a:r>
            <a:r>
              <a:rPr lang="ko-KR" altLang="en-US" sz="1200" dirty="0"/>
              <a:t> 평가 및 직업 상담 등에 활용되며</a:t>
            </a:r>
            <a:r>
              <a:rPr lang="en-US" altLang="ko-KR" sz="1200" dirty="0"/>
              <a:t>, </a:t>
            </a:r>
            <a:r>
              <a:rPr lang="ko-KR" altLang="en-US" sz="1200" dirty="0"/>
              <a:t>개인이 자신의 강점과 약점을 이해하는 데 도움을 줍니다</a:t>
            </a:r>
            <a:r>
              <a:rPr lang="en-US" altLang="ko-KR" sz="1200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여섯 가지 인격 유형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/>
        <p:txBody>
          <a:bodyPr>
            <a:normAutofit/>
          </a:bodyPr>
          <a:lstStyle/>
          <a:p>
            <a:r>
              <a:t>네 가지 기질의 조합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8600" y="1508670"/>
            <a:ext cx="8686800" cy="2186582"/>
          </a:xfrm>
          <a:prstGeom prst="rect">
            <a:avLst/>
          </a:prstGeom>
          <a:noFill/>
          <a:ln>
            <a:noFill/>
          </a:ln>
        </p:spPr>
        <p:txBody>
          <a:bodyPr wrap="square" lIns="190500" tIns="0" rIns="0" bIns="190500" anchor="t">
            <a:spAutoFit/>
          </a:bodyPr>
          <a:lstStyle/>
          <a:p>
            <a:pPr marL="228600" indent="-91440" algn="l">
              <a:spcBef>
                <a:spcPts val="0"/>
              </a:spcBef>
              <a:spcAft>
                <a:spcPts val="800"/>
              </a:spcAft>
              <a:buSzPct val="100000"/>
              <a:buFont typeface="Arial"/>
              <a:buChar char="•"/>
            </a:pPr>
            <a:r>
              <a:rPr sz="1300" b="1" i="0">
                <a:solidFill>
                  <a:srgbClr val="616161"/>
                </a:solidFill>
                <a:latin typeface="Proxima Nova"/>
              </a:rPr>
              <a:t>담즙질/다혈질 (Choleric/Sanguine):</a:t>
            </a:r>
            <a:r>
              <a:rPr sz="1300" b="0" i="0">
                <a:solidFill>
                  <a:srgbClr val="616161"/>
                </a:solidFill>
                <a:latin typeface="Proxima Nova"/>
              </a:rPr>
              <a:t> 카리스마와 추진력을 갖춘 동기 부여형 리더.</a:t>
            </a:r>
          </a:p>
          <a:p>
            <a:pPr marL="228600" lvl="1" indent="-91440" algn="l">
              <a:spcBef>
                <a:spcPts val="12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sz="1300" b="1" i="0">
                <a:solidFill>
                  <a:srgbClr val="616161"/>
                </a:solidFill>
                <a:latin typeface="Proxima Nova"/>
              </a:rPr>
              <a:t>다혈질/점액질 (Sanguine/Phlegmatic):</a:t>
            </a:r>
            <a:r>
              <a:rPr sz="1300" b="0" i="0">
                <a:solidFill>
                  <a:srgbClr val="616161"/>
                </a:solidFill>
                <a:latin typeface="Proxima Nova"/>
              </a:rPr>
              <a:t> 사람을 배려하며 관계를 중시하는 유형.</a:t>
            </a:r>
          </a:p>
          <a:p>
            <a:pPr marL="228600" lvl="1" indent="-91440" algn="l">
              <a:spcBef>
                <a:spcPts val="12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sz="1300" b="1" i="0">
                <a:solidFill>
                  <a:srgbClr val="616161"/>
                </a:solidFill>
                <a:latin typeface="Proxima Nova"/>
              </a:rPr>
              <a:t>우울질/점액질 (Melancholy/Phlegmatic):</a:t>
            </a:r>
            <a:r>
              <a:rPr sz="1300" b="0" i="0">
                <a:solidFill>
                  <a:srgbClr val="616161"/>
                </a:solidFill>
                <a:latin typeface="Proxima Nova"/>
              </a:rPr>
              <a:t> 분석적이며 인내심이 강한 교육자 유형.</a:t>
            </a:r>
          </a:p>
          <a:p>
            <a:pPr marL="228600" lvl="1" indent="-91440" algn="l">
              <a:spcBef>
                <a:spcPts val="12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sz="1300" b="1" i="0">
                <a:solidFill>
                  <a:srgbClr val="616161"/>
                </a:solidFill>
                <a:latin typeface="Proxima Nova"/>
              </a:rPr>
              <a:t>담즙질/우울질 (Choleric/Melancholy):</a:t>
            </a:r>
            <a:r>
              <a:rPr sz="1300" b="0" i="0">
                <a:solidFill>
                  <a:srgbClr val="616161"/>
                </a:solidFill>
                <a:latin typeface="Proxima Nova"/>
              </a:rPr>
              <a:t> 전략적이며 목표 지향적인 비즈니스형.</a:t>
            </a:r>
          </a:p>
          <a:p>
            <a:pPr marL="228600" lvl="1" indent="-91440" algn="l">
              <a:spcBef>
                <a:spcPts val="12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sz="1300" b="1" i="0">
                <a:solidFill>
                  <a:srgbClr val="616161"/>
                </a:solidFill>
                <a:latin typeface="Proxima Nova"/>
              </a:rPr>
              <a:t>담즙질/점액질 (Choleric/Phlegmatic):</a:t>
            </a:r>
            <a:r>
              <a:rPr sz="1300" b="0" i="0">
                <a:solidFill>
                  <a:srgbClr val="616161"/>
                </a:solidFill>
                <a:latin typeface="Proxima Nova"/>
              </a:rPr>
              <a:t> 강한 의지와 유연성을 갖춘 재정 관리형.</a:t>
            </a:r>
          </a:p>
          <a:p>
            <a:pPr marL="228600" lvl="1" indent="-91440" algn="l">
              <a:spcBef>
                <a:spcPts val="1200"/>
              </a:spcBef>
              <a:spcAft>
                <a:spcPts val="0"/>
              </a:spcAft>
              <a:buSzPct val="100000"/>
              <a:buFont typeface="Arial"/>
              <a:buChar char="•"/>
            </a:pPr>
            <a:r>
              <a:rPr sz="1300" b="1" i="0">
                <a:solidFill>
                  <a:srgbClr val="616161"/>
                </a:solidFill>
                <a:latin typeface="Proxima Nova"/>
              </a:rPr>
              <a:t>다혈질/우울질 (Sanguine/Melancholy):</a:t>
            </a:r>
            <a:r>
              <a:rPr sz="1300" b="0" i="0">
                <a:solidFill>
                  <a:srgbClr val="616161"/>
                </a:solidFill>
                <a:latin typeface="Proxima Nova"/>
              </a:rPr>
              <a:t> 열정적이며 도덕적 신념이 강한 유형.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19DFAD-586E-6361-AE06-E70CD0E9CECC}"/>
              </a:ext>
            </a:extLst>
          </p:cNvPr>
          <p:cNvSpPr txBox="1"/>
          <p:nvPr/>
        </p:nvSpPr>
        <p:spPr>
          <a:xfrm>
            <a:off x="311699" y="4007792"/>
            <a:ext cx="86868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50" dirty="0"/>
              <a:t>네 가지 기질이 결합하여 여섯 가지 주요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 유형이 형성됩니다</a:t>
            </a:r>
            <a:r>
              <a:rPr lang="en-US" altLang="ko-KR" sz="1050" dirty="0"/>
              <a:t>. 1. </a:t>
            </a:r>
            <a:r>
              <a:rPr lang="ko-KR" altLang="en-US" sz="1050" dirty="0" err="1"/>
              <a:t>담즙질</a:t>
            </a:r>
            <a:r>
              <a:rPr lang="en-US" altLang="ko-KR" sz="1050" dirty="0"/>
              <a:t>/</a:t>
            </a:r>
            <a:r>
              <a:rPr lang="ko-KR" altLang="en-US" sz="1050" dirty="0"/>
              <a:t>다혈질 유형은 리더십이 뛰어나며</a:t>
            </a:r>
            <a:r>
              <a:rPr lang="en-US" altLang="ko-KR" sz="1050" dirty="0"/>
              <a:t>, 2. </a:t>
            </a:r>
            <a:r>
              <a:rPr lang="ko-KR" altLang="en-US" sz="1050" dirty="0"/>
              <a:t>다혈질</a:t>
            </a:r>
            <a:r>
              <a:rPr lang="en-US" altLang="ko-KR" sz="1050" dirty="0"/>
              <a:t>/</a:t>
            </a:r>
            <a:r>
              <a:rPr lang="ko-KR" altLang="en-US" sz="1050" dirty="0"/>
              <a:t>점액질 유형은 </a:t>
            </a:r>
            <a:r>
              <a:rPr lang="ko-KR" altLang="en-US" sz="1050" dirty="0" err="1"/>
              <a:t>사람들과의</a:t>
            </a:r>
            <a:r>
              <a:rPr lang="ko-KR" altLang="en-US" sz="1050" dirty="0"/>
              <a:t> 관계를 중시합니다</a:t>
            </a:r>
            <a:r>
              <a:rPr lang="en-US" altLang="ko-KR" sz="1050" dirty="0"/>
              <a:t>. 3. </a:t>
            </a:r>
            <a:r>
              <a:rPr lang="ko-KR" altLang="en-US" sz="1050" dirty="0" err="1"/>
              <a:t>우울질</a:t>
            </a:r>
            <a:r>
              <a:rPr lang="en-US" altLang="ko-KR" sz="1050" dirty="0"/>
              <a:t>/</a:t>
            </a:r>
            <a:r>
              <a:rPr lang="ko-KR" altLang="en-US" sz="1050" dirty="0"/>
              <a:t>점액질 유형은 분석력과 인내심을 갖춰 교육자 역할에 적합합니다</a:t>
            </a:r>
            <a:r>
              <a:rPr lang="en-US" altLang="ko-KR" sz="1050" dirty="0"/>
              <a:t>. 4. </a:t>
            </a:r>
            <a:r>
              <a:rPr lang="ko-KR" altLang="en-US" sz="1050" dirty="0" err="1"/>
              <a:t>담즙질</a:t>
            </a:r>
            <a:r>
              <a:rPr lang="en-US" altLang="ko-KR" sz="1050" dirty="0"/>
              <a:t>/</a:t>
            </a:r>
            <a:r>
              <a:rPr lang="ko-KR" altLang="en-US" sz="1050" dirty="0" err="1"/>
              <a:t>우울질</a:t>
            </a:r>
            <a:r>
              <a:rPr lang="ko-KR" altLang="en-US" sz="1050" dirty="0"/>
              <a:t> 유형은 목표 지향적이며 조직적인 사고방식을 가지며</a:t>
            </a:r>
            <a:r>
              <a:rPr lang="en-US" altLang="ko-KR" sz="1050" dirty="0"/>
              <a:t>, 5. </a:t>
            </a:r>
            <a:r>
              <a:rPr lang="ko-KR" altLang="en-US" sz="1050" dirty="0" err="1"/>
              <a:t>담즙질</a:t>
            </a:r>
            <a:r>
              <a:rPr lang="en-US" altLang="ko-KR" sz="1050" dirty="0"/>
              <a:t>/</a:t>
            </a:r>
            <a:r>
              <a:rPr lang="ko-KR" altLang="en-US" sz="1050" dirty="0"/>
              <a:t>점액질 유형은 강한 의지와 유연성을 겸비해 재정 및 관리 분야에서 강점을 보입니다</a:t>
            </a:r>
            <a:r>
              <a:rPr lang="en-US" altLang="ko-KR" sz="1050" dirty="0"/>
              <a:t>. </a:t>
            </a:r>
            <a:r>
              <a:rPr lang="ko-KR" altLang="en-US" sz="1050" dirty="0"/>
              <a:t>마지막으로</a:t>
            </a:r>
            <a:r>
              <a:rPr lang="en-US" altLang="ko-KR" sz="1050" dirty="0"/>
              <a:t>, 6. </a:t>
            </a:r>
            <a:r>
              <a:rPr lang="ko-KR" altLang="en-US" sz="1050" dirty="0"/>
              <a:t>다혈질</a:t>
            </a:r>
            <a:r>
              <a:rPr lang="en-US" altLang="ko-KR" sz="1050" dirty="0"/>
              <a:t>/</a:t>
            </a:r>
            <a:r>
              <a:rPr lang="ko-KR" altLang="en-US" sz="1050" dirty="0" err="1"/>
              <a:t>우울질</a:t>
            </a:r>
            <a:r>
              <a:rPr lang="ko-KR" altLang="en-US" sz="1050" dirty="0"/>
              <a:t> 유형은 열정적이면서도 도덕적 신념을 바탕으로 행동합니다</a:t>
            </a:r>
            <a:r>
              <a:rPr lang="en-US" altLang="ko-KR" sz="1050"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2580" y="657696"/>
            <a:ext cx="5802956" cy="4441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37" marR="3455">
              <a:lnSpc>
                <a:spcPct val="180000"/>
              </a:lnSpc>
            </a:pPr>
            <a:r>
              <a:rPr lang="en-US" sz="952" b="1" spc="-3" dirty="0">
                <a:latin typeface="+mn-ea"/>
                <a:cs typeface="맑은 고딕"/>
              </a:rPr>
              <a:t>I. </a:t>
            </a:r>
            <a:r>
              <a:rPr sz="952" b="1" dirty="0">
                <a:latin typeface="+mn-ea"/>
                <a:cs typeface="맑은 고딕"/>
              </a:rPr>
              <a:t>5</a:t>
            </a:r>
            <a:r>
              <a:rPr sz="952" b="1" spc="-75" dirty="0">
                <a:latin typeface="+mn-ea"/>
                <a:cs typeface="맑은 고딕"/>
              </a:rPr>
              <a:t> </a:t>
            </a:r>
            <a:r>
              <a:rPr sz="952" b="1" spc="-3" dirty="0">
                <a:latin typeface="+mn-ea"/>
                <a:cs typeface="KoPub바탕체 Medium"/>
              </a:rPr>
              <a:t>요</a:t>
            </a:r>
            <a:r>
              <a:rPr sz="952" b="1" dirty="0">
                <a:latin typeface="+mn-ea"/>
                <a:cs typeface="KoPub바탕체 Medium"/>
              </a:rPr>
              <a:t>인 </a:t>
            </a:r>
            <a:r>
              <a:rPr sz="952" b="1" spc="-95" dirty="0">
                <a:latin typeface="+mn-ea"/>
                <a:cs typeface="KoPub바탕체 Medium"/>
              </a:rPr>
              <a:t> </a:t>
            </a:r>
            <a:r>
              <a:rPr sz="952" b="1" spc="-10" dirty="0">
                <a:latin typeface="+mn-ea"/>
                <a:cs typeface="KoPub바탕체 Medium"/>
              </a:rPr>
              <a:t>모</a:t>
            </a:r>
            <a:r>
              <a:rPr sz="952" b="1" spc="-3" dirty="0">
                <a:latin typeface="+mn-ea"/>
                <a:cs typeface="KoPub바탕체 Medium"/>
              </a:rPr>
              <a:t>델</a:t>
            </a:r>
            <a:r>
              <a:rPr sz="952" b="1" dirty="0">
                <a:latin typeface="+mn-ea"/>
                <a:cs typeface="맑은 고딕"/>
              </a:rPr>
              <a:t>(F</a:t>
            </a:r>
            <a:r>
              <a:rPr sz="952" b="1" spc="-7" dirty="0">
                <a:latin typeface="+mn-ea"/>
                <a:cs typeface="맑은 고딕"/>
              </a:rPr>
              <a:t>i</a:t>
            </a:r>
            <a:r>
              <a:rPr sz="952" b="1" dirty="0">
                <a:latin typeface="+mn-ea"/>
                <a:cs typeface="맑은 고딕"/>
              </a:rPr>
              <a:t>ve-</a:t>
            </a:r>
            <a:r>
              <a:rPr sz="952" b="1" spc="-10" dirty="0">
                <a:latin typeface="+mn-ea"/>
                <a:cs typeface="맑은 고딕"/>
              </a:rPr>
              <a:t>F</a:t>
            </a:r>
            <a:r>
              <a:rPr sz="952" b="1" dirty="0">
                <a:latin typeface="+mn-ea"/>
                <a:cs typeface="맑은 고딕"/>
              </a:rPr>
              <a:t>a</a:t>
            </a:r>
            <a:r>
              <a:rPr sz="952" b="1" spc="-3" dirty="0">
                <a:latin typeface="+mn-ea"/>
                <a:cs typeface="맑은 고딕"/>
              </a:rPr>
              <a:t>c</a:t>
            </a:r>
            <a:r>
              <a:rPr sz="952" b="1" dirty="0">
                <a:latin typeface="+mn-ea"/>
                <a:cs typeface="맑은 고딕"/>
              </a:rPr>
              <a:t>t</a:t>
            </a:r>
            <a:r>
              <a:rPr sz="952" b="1" spc="-7" dirty="0">
                <a:latin typeface="+mn-ea"/>
                <a:cs typeface="맑은 고딕"/>
              </a:rPr>
              <a:t>o</a:t>
            </a:r>
            <a:r>
              <a:rPr sz="952" b="1" dirty="0">
                <a:latin typeface="+mn-ea"/>
                <a:cs typeface="맑은 고딕"/>
              </a:rPr>
              <a:t>r </a:t>
            </a:r>
            <a:r>
              <a:rPr sz="952" b="1" spc="-3" dirty="0">
                <a:latin typeface="+mn-ea"/>
                <a:cs typeface="맑은 고딕"/>
              </a:rPr>
              <a:t>M</a:t>
            </a:r>
            <a:r>
              <a:rPr sz="952" b="1" dirty="0">
                <a:latin typeface="+mn-ea"/>
                <a:cs typeface="맑은 고딕"/>
              </a:rPr>
              <a:t>o</a:t>
            </a:r>
            <a:r>
              <a:rPr sz="952" b="1" spc="-7" dirty="0">
                <a:latin typeface="+mn-ea"/>
                <a:cs typeface="맑은 고딕"/>
              </a:rPr>
              <a:t>d</a:t>
            </a:r>
            <a:r>
              <a:rPr sz="952" b="1" dirty="0">
                <a:latin typeface="+mn-ea"/>
                <a:cs typeface="맑은 고딕"/>
              </a:rPr>
              <a:t>el,</a:t>
            </a:r>
            <a:r>
              <a:rPr sz="952" b="1" spc="-3" dirty="0">
                <a:latin typeface="+mn-ea"/>
                <a:cs typeface="맑은 고딕"/>
              </a:rPr>
              <a:t> </a:t>
            </a:r>
            <a:r>
              <a:rPr sz="952" b="1" dirty="0">
                <a:latin typeface="+mn-ea"/>
                <a:cs typeface="맑은 고딕"/>
              </a:rPr>
              <a:t>FFM)</a:t>
            </a:r>
            <a:endParaRPr lang="en-US" sz="952" b="1" dirty="0">
              <a:latin typeface="+mn-ea"/>
              <a:cs typeface="맑은 고딕"/>
            </a:endParaRPr>
          </a:p>
          <a:p>
            <a:pPr marL="8637" marR="3455">
              <a:lnSpc>
                <a:spcPct val="180000"/>
              </a:lnSpc>
            </a:pPr>
            <a:r>
              <a:rPr sz="748" spc="-102" dirty="0">
                <a:latin typeface="KoPub바탕체 Medium"/>
                <a:cs typeface="KoPub바탕체 Medium"/>
              </a:rPr>
              <a:t> </a:t>
            </a:r>
            <a:r>
              <a:rPr sz="748" spc="-3" dirty="0">
                <a:latin typeface="KoPub바탕체 Medium"/>
                <a:cs typeface="KoPub바탕체 Medium"/>
              </a:rPr>
              <a:t>현</a:t>
            </a:r>
            <a:r>
              <a:rPr sz="748" dirty="0">
                <a:latin typeface="KoPub바탕체 Medium"/>
                <a:cs typeface="KoPub바탕체 Medium"/>
              </a:rPr>
              <a:t>대 </a:t>
            </a:r>
            <a:r>
              <a:rPr sz="748" spc="-102" dirty="0">
                <a:latin typeface="KoPub바탕체 Medium"/>
                <a:cs typeface="KoPub바탕체 Medium"/>
              </a:rPr>
              <a:t> </a:t>
            </a:r>
            <a:r>
              <a:rPr sz="748" spc="-3" dirty="0">
                <a:latin typeface="KoPub바탕체 Medium"/>
                <a:cs typeface="KoPub바탕체 Medium"/>
              </a:rPr>
              <a:t>심리학에</a:t>
            </a:r>
            <a:r>
              <a:rPr sz="748" dirty="0">
                <a:latin typeface="KoPub바탕체 Medium"/>
                <a:cs typeface="KoPub바탕체 Medium"/>
              </a:rPr>
              <a:t>서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spc="-10" dirty="0">
                <a:latin typeface="KoPub바탕체 Medium"/>
                <a:cs typeface="KoPub바탕체 Medium"/>
              </a:rPr>
              <a:t>가</a:t>
            </a:r>
            <a:r>
              <a:rPr sz="748" dirty="0">
                <a:latin typeface="KoPub바탕체 Medium"/>
                <a:cs typeface="KoPub바탕체 Medium"/>
              </a:rPr>
              <a:t>장 </a:t>
            </a:r>
            <a:r>
              <a:rPr sz="748" spc="-92" dirty="0">
                <a:latin typeface="KoPub바탕체 Medium"/>
                <a:cs typeface="KoPub바탕체 Medium"/>
              </a:rPr>
              <a:t> </a:t>
            </a:r>
            <a:r>
              <a:rPr sz="748" spc="-3" dirty="0">
                <a:latin typeface="KoPub바탕체 Medium"/>
                <a:cs typeface="KoPub바탕체 Medium"/>
              </a:rPr>
              <a:t>널</a:t>
            </a:r>
            <a:r>
              <a:rPr sz="748" dirty="0">
                <a:latin typeface="KoPub바탕체 Medium"/>
                <a:cs typeface="KoPub바탕체 Medium"/>
              </a:rPr>
              <a:t>리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spc="-10" dirty="0">
                <a:latin typeface="KoPub바탕체 Medium"/>
                <a:cs typeface="KoPub바탕체 Medium"/>
              </a:rPr>
              <a:t>사</a:t>
            </a:r>
            <a:r>
              <a:rPr sz="748" dirty="0">
                <a:latin typeface="KoPub바탕체 Medium"/>
                <a:cs typeface="KoPub바탕체 Medium"/>
              </a:rPr>
              <a:t>용되는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spc="-3" dirty="0">
                <a:latin typeface="KoPub바탕체 Medium"/>
                <a:cs typeface="KoPub바탕체 Medium"/>
              </a:rPr>
              <a:t>성</a:t>
            </a:r>
            <a:r>
              <a:rPr sz="748" dirty="0">
                <a:latin typeface="KoPub바탕체 Medium"/>
                <a:cs typeface="KoPub바탕체 Medium"/>
              </a:rPr>
              <a:t>격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spc="-10" dirty="0">
                <a:latin typeface="KoPub바탕체 Medium"/>
                <a:cs typeface="KoPub바탕체 Medium"/>
              </a:rPr>
              <a:t>이</a:t>
            </a:r>
            <a:r>
              <a:rPr sz="748" dirty="0">
                <a:latin typeface="KoPub바탕체 Medium"/>
                <a:cs typeface="KoPub바탕체 Medium"/>
              </a:rPr>
              <a:t>론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dirty="0">
                <a:latin typeface="KoPub바탕체 Medium"/>
                <a:cs typeface="KoPub바탕체 Medium"/>
              </a:rPr>
              <a:t>중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spc="-10" dirty="0">
                <a:latin typeface="KoPub바탕체 Medium"/>
                <a:cs typeface="KoPub바탕체 Medium"/>
              </a:rPr>
              <a:t>하</a:t>
            </a:r>
            <a:r>
              <a:rPr sz="748" dirty="0">
                <a:latin typeface="KoPub바탕체 Medium"/>
                <a:cs typeface="KoPub바탕체 Medium"/>
              </a:rPr>
              <a:t>나로</a:t>
            </a:r>
            <a:r>
              <a:rPr sz="748" dirty="0">
                <a:latin typeface="맑은 고딕"/>
                <a:cs typeface="맑은 고딕"/>
              </a:rPr>
              <a:t>,</a:t>
            </a:r>
            <a:r>
              <a:rPr sz="748" spc="109" dirty="0">
                <a:latin typeface="맑은 고딕"/>
                <a:cs typeface="맑은 고딕"/>
              </a:rPr>
              <a:t> </a:t>
            </a:r>
            <a:r>
              <a:rPr sz="748" spc="-3" dirty="0">
                <a:latin typeface="KoPub바탕체 Medium"/>
                <a:cs typeface="KoPub바탕체 Medium"/>
              </a:rPr>
              <a:t>사람</a:t>
            </a:r>
            <a:r>
              <a:rPr sz="748" dirty="0">
                <a:latin typeface="KoPub바탕체 Medium"/>
                <a:cs typeface="KoPub바탕체 Medium"/>
              </a:rPr>
              <a:t>의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spc="-10" dirty="0">
                <a:latin typeface="KoPub바탕체 Medium"/>
                <a:cs typeface="KoPub바탕체 Medium"/>
              </a:rPr>
              <a:t>성</a:t>
            </a:r>
            <a:r>
              <a:rPr sz="748" dirty="0">
                <a:latin typeface="KoPub바탕체 Medium"/>
                <a:cs typeface="KoPub바탕체 Medium"/>
              </a:rPr>
              <a:t>격을 </a:t>
            </a:r>
            <a:r>
              <a:rPr sz="748" spc="-102" dirty="0">
                <a:latin typeface="KoPub바탕체 Medium"/>
                <a:cs typeface="KoPub바탕체 Medium"/>
              </a:rPr>
              <a:t> </a:t>
            </a:r>
            <a:r>
              <a:rPr sz="748" b="1" spc="10" dirty="0">
                <a:latin typeface="KoPub바탕체 Medium"/>
                <a:cs typeface="KoPub바탕체 Medium"/>
              </a:rPr>
              <a:t>다</a:t>
            </a:r>
            <a:r>
              <a:rPr sz="748" b="1" spc="14" dirty="0">
                <a:latin typeface="KoPub바탕체 Medium"/>
                <a:cs typeface="KoPub바탕체 Medium"/>
              </a:rPr>
              <a:t>섯</a:t>
            </a:r>
            <a:r>
              <a:rPr sz="748" b="1" dirty="0">
                <a:latin typeface="KoPub바탕체 Medium"/>
                <a:cs typeface="KoPub바탕체 Medium"/>
              </a:rPr>
              <a:t> </a:t>
            </a:r>
            <a:r>
              <a:rPr sz="748" b="1" spc="-85" dirty="0">
                <a:latin typeface="KoPub바탕체 Medium"/>
                <a:cs typeface="KoPub바탕체 Medium"/>
              </a:rPr>
              <a:t> </a:t>
            </a:r>
            <a:r>
              <a:rPr sz="748" b="1" spc="10" dirty="0">
                <a:latin typeface="KoPub바탕체 Medium"/>
                <a:cs typeface="KoPub바탕체 Medium"/>
              </a:rPr>
              <a:t>가</a:t>
            </a:r>
            <a:r>
              <a:rPr sz="748" b="1" spc="14" dirty="0">
                <a:latin typeface="KoPub바탕체 Medium"/>
                <a:cs typeface="KoPub바탕체 Medium"/>
              </a:rPr>
              <a:t>지</a:t>
            </a:r>
            <a:r>
              <a:rPr sz="748" b="1" dirty="0">
                <a:latin typeface="KoPub바탕체 Medium"/>
                <a:cs typeface="KoPub바탕체 Medium"/>
              </a:rPr>
              <a:t> </a:t>
            </a:r>
            <a:r>
              <a:rPr sz="748" b="1" spc="-95" dirty="0">
                <a:latin typeface="KoPub바탕체 Medium"/>
                <a:cs typeface="KoPub바탕체 Medium"/>
              </a:rPr>
              <a:t> </a:t>
            </a:r>
            <a:r>
              <a:rPr sz="748" b="1" spc="10" dirty="0">
                <a:latin typeface="KoPub바탕체 Medium"/>
                <a:cs typeface="KoPub바탕체 Medium"/>
              </a:rPr>
              <a:t>주요</a:t>
            </a:r>
            <a:r>
              <a:rPr sz="748" b="1" spc="3" dirty="0">
                <a:latin typeface="KoPub바탕체 Medium"/>
                <a:cs typeface="KoPub바탕체 Medium"/>
              </a:rPr>
              <a:t> 특</a:t>
            </a:r>
            <a:r>
              <a:rPr sz="748" b="1" spc="17" dirty="0">
                <a:latin typeface="KoPub바탕체 Medium"/>
                <a:cs typeface="KoPub바탕체 Medium"/>
              </a:rPr>
              <a:t>성</a:t>
            </a:r>
            <a:r>
              <a:rPr sz="748" spc="-10" dirty="0">
                <a:latin typeface="KoPub바탕체 Medium"/>
                <a:cs typeface="KoPub바탕체 Medium"/>
              </a:rPr>
              <a:t>으</a:t>
            </a:r>
            <a:r>
              <a:rPr sz="748" dirty="0">
                <a:latin typeface="KoPub바탕체 Medium"/>
                <a:cs typeface="KoPub바탕체 Medium"/>
              </a:rPr>
              <a:t>로 </a:t>
            </a:r>
            <a:r>
              <a:rPr sz="748" spc="-95" dirty="0">
                <a:latin typeface="KoPub바탕체 Medium"/>
                <a:cs typeface="KoPub바탕체 Medium"/>
              </a:rPr>
              <a:t> </a:t>
            </a:r>
            <a:r>
              <a:rPr sz="748" dirty="0" err="1">
                <a:latin typeface="KoPub바탕체 Medium"/>
                <a:cs typeface="KoPub바탕체 Medium"/>
              </a:rPr>
              <a:t>설명</a:t>
            </a:r>
            <a:r>
              <a:rPr sz="748" spc="-14" dirty="0" err="1">
                <a:latin typeface="KoPub바탕체 Medium"/>
                <a:cs typeface="KoPub바탕체 Medium"/>
              </a:rPr>
              <a:t>합</a:t>
            </a:r>
            <a:r>
              <a:rPr sz="748" dirty="0" err="1">
                <a:latin typeface="KoPub바탕체 Medium"/>
                <a:cs typeface="KoPub바탕체 Medium"/>
              </a:rPr>
              <a:t>니</a:t>
            </a:r>
            <a:r>
              <a:rPr sz="748" spc="-3" dirty="0" err="1">
                <a:latin typeface="KoPub바탕체 Medium"/>
                <a:cs typeface="KoPub바탕체 Medium"/>
              </a:rPr>
              <a:t>다</a:t>
            </a:r>
            <a:r>
              <a:rPr sz="748" dirty="0">
                <a:latin typeface="맑은 고딕"/>
                <a:cs typeface="맑은 고딕"/>
              </a:rPr>
              <a:t>.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791943"/>
              </p:ext>
            </p:extLst>
          </p:nvPr>
        </p:nvGraphicFramePr>
        <p:xfrm>
          <a:off x="1591136" y="1271831"/>
          <a:ext cx="5133664" cy="10813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4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9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3950"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700" b="1" spc="-5" dirty="0">
                          <a:latin typeface="KoPub바탕체 Medium"/>
                          <a:cs typeface="KoPub바탕체 Medium"/>
                        </a:rPr>
                        <a:t>신경성</a:t>
                      </a:r>
                      <a:endParaRPr sz="700" dirty="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">
                        <a:lnSpc>
                          <a:spcPct val="100000"/>
                        </a:lnSpc>
                      </a:pP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불안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걱정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감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정 </a:t>
                      </a:r>
                      <a:r>
                        <a:rPr sz="700" spc="-15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기복</a:t>
                      </a:r>
                      <a:endParaRPr sz="700" dirty="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263"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700" b="1" spc="-5" dirty="0">
                          <a:latin typeface="KoPub바탕체 Medium"/>
                          <a:cs typeface="KoPub바탕체 Medium"/>
                        </a:rPr>
                        <a:t>외향성</a:t>
                      </a:r>
                      <a:endParaRPr sz="70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">
                        <a:lnSpc>
                          <a:spcPct val="100000"/>
                        </a:lnSpc>
                      </a:pP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사교적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활발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에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너지 </a:t>
                      </a:r>
                      <a:r>
                        <a:rPr sz="700" spc="-14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넘침</a:t>
                      </a:r>
                      <a:endParaRPr sz="70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652"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700" b="1" spc="-5" dirty="0">
                          <a:latin typeface="KoPub바탕체 Medium"/>
                          <a:cs typeface="KoPub바탕체 Medium"/>
                        </a:rPr>
                        <a:t>개방성</a:t>
                      </a:r>
                      <a:endParaRPr sz="70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">
                        <a:lnSpc>
                          <a:spcPct val="100000"/>
                        </a:lnSpc>
                      </a:pP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창의적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호기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심 </a:t>
                      </a:r>
                      <a:r>
                        <a:rPr sz="700" spc="-15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많음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새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로운 </a:t>
                      </a:r>
                      <a:r>
                        <a:rPr sz="700" spc="-135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경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험 </a:t>
                      </a:r>
                      <a:r>
                        <a:rPr sz="700" spc="-14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추구</a:t>
                      </a:r>
                      <a:endParaRPr sz="700" dirty="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133"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700" b="1" spc="-5" dirty="0">
                          <a:latin typeface="KoPub바탕체 Medium"/>
                          <a:cs typeface="KoPub바탕체 Medium"/>
                        </a:rPr>
                        <a:t>친화성</a:t>
                      </a:r>
                      <a:endParaRPr sz="70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">
                        <a:lnSpc>
                          <a:spcPct val="100000"/>
                        </a:lnSpc>
                      </a:pP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친절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협력적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이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해심 </a:t>
                      </a:r>
                      <a:r>
                        <a:rPr sz="700" spc="-14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많음</a:t>
                      </a:r>
                      <a:endParaRPr sz="70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302"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700" b="1" spc="-5" dirty="0">
                          <a:latin typeface="KoPub바탕체 Medium"/>
                          <a:cs typeface="KoPub바탕체 Medium"/>
                        </a:rPr>
                        <a:t>성실성</a:t>
                      </a:r>
                      <a:endParaRPr sz="70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">
                        <a:lnSpc>
                          <a:spcPct val="100000"/>
                        </a:lnSpc>
                      </a:pP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책임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감 </a:t>
                      </a:r>
                      <a:r>
                        <a:rPr sz="700" spc="-14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강함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체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계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적</a:t>
                      </a:r>
                      <a:r>
                        <a:rPr sz="7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7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spc="-15" dirty="0">
                          <a:latin typeface="KoPub바탕체 Medium"/>
                          <a:cs typeface="KoPub바탕체 Medium"/>
                        </a:rPr>
                        <a:t>신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뢰할 </a:t>
                      </a:r>
                      <a:r>
                        <a:rPr sz="700" spc="-135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dirty="0">
                          <a:latin typeface="KoPub바탕체 Medium"/>
                          <a:cs typeface="KoPub바탕체 Medium"/>
                        </a:rPr>
                        <a:t>수 </a:t>
                      </a:r>
                      <a:r>
                        <a:rPr sz="700" spc="-140" dirty="0">
                          <a:latin typeface="KoPub바탕체 Medium"/>
                          <a:cs typeface="KoPub바탕체 Medium"/>
                        </a:rPr>
                        <a:t> </a:t>
                      </a:r>
                      <a:r>
                        <a:rPr sz="700" spc="-5" dirty="0">
                          <a:latin typeface="KoPub바탕체 Medium"/>
                          <a:cs typeface="KoPub바탕체 Medium"/>
                        </a:rPr>
                        <a:t>있음</a:t>
                      </a:r>
                      <a:endParaRPr sz="700" dirty="0">
                        <a:latin typeface="KoPub바탕체 Medium"/>
                        <a:cs typeface="KoPub바탕체 Medium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9C51D7E-A68A-DA20-BA98-7F2787B744C4}"/>
              </a:ext>
            </a:extLst>
          </p:cNvPr>
          <p:cNvSpPr txBox="1"/>
          <p:nvPr/>
        </p:nvSpPr>
        <p:spPr>
          <a:xfrm>
            <a:off x="1462580" y="2416279"/>
            <a:ext cx="6218841" cy="2566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952" b="1" dirty="0"/>
              <a:t>II. </a:t>
            </a:r>
            <a:r>
              <a:rPr lang="ko-KR" altLang="en-US" sz="952" b="1" dirty="0"/>
              <a:t>최근 성격이론</a:t>
            </a:r>
            <a:endParaRPr lang="en-US" altLang="ko-KR" sz="952" b="1" dirty="0"/>
          </a:p>
          <a:p>
            <a:pPr>
              <a:lnSpc>
                <a:spcPct val="125000"/>
              </a:lnSpc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성격은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유전적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 err="1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요인뿐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아니라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사회적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환경과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지속적으로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상호작용하며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변화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한다고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주장합니다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이론은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더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유동적이고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변할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수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있는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것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으로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봅니다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33206" indent="-233206">
              <a:lnSpc>
                <a:spcPct val="125000"/>
              </a:lnSpc>
              <a:buSzPts val="1000"/>
              <a:buFont typeface="Symbol" panose="05050102010706020507" pitchFamily="18" charset="2"/>
              <a:buChar char=""/>
              <a:tabLst>
                <a:tab pos="310942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성격의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4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가지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핵심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요소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505280" lvl="1" indent="-194339">
              <a:lnSpc>
                <a:spcPct val="125000"/>
              </a:lnSpc>
              <a:buFont typeface="+mj-lt"/>
              <a:buAutoNum type="arabicPeriod"/>
              <a:tabLst>
                <a:tab pos="621883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특성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(Traits)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5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요인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모델을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기반으로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함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505280" lvl="1" indent="-194339">
              <a:lnSpc>
                <a:spcPct val="125000"/>
              </a:lnSpc>
              <a:buFont typeface="+mj-lt"/>
              <a:buAutoNum type="arabicPeriod"/>
              <a:tabLst>
                <a:tab pos="621883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동기와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가치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(Motives and Values)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개인의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목표와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중요하게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여기는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가치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505280" lvl="1" indent="-194339">
              <a:lnSpc>
                <a:spcPct val="125000"/>
              </a:lnSpc>
              <a:buFont typeface="+mj-lt"/>
              <a:buAutoNum type="arabicPeriod"/>
              <a:tabLst>
                <a:tab pos="621883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능력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(Abilities)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인지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능력이나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사회적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기술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505280" lvl="1" indent="-194339">
              <a:lnSpc>
                <a:spcPct val="125000"/>
              </a:lnSpc>
              <a:buFont typeface="+mj-lt"/>
              <a:buAutoNum type="arabicPeriod"/>
              <a:tabLst>
                <a:tab pos="621883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서사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(Narratives)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삶의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이야기와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정체성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endParaRPr lang="en-US" altLang="ko-KR" sz="748" b="1" kern="100" dirty="0">
              <a:latin typeface="맑은 고딕" panose="020B0503020000020004" pitchFamily="50" charset="-127"/>
              <a:ea typeface="KoPub바탕체 Medium" panose="02020603020101020101" pitchFamily="18" charset="-127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ko-KR" altLang="ko-KR" sz="748" b="1" kern="100" dirty="0" err="1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주요점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33206" indent="-233206">
              <a:lnSpc>
                <a:spcPct val="125000"/>
              </a:lnSpc>
              <a:buSzPts val="1000"/>
              <a:buFont typeface="Symbol" panose="05050102010706020507" pitchFamily="18" charset="2"/>
              <a:buChar char=""/>
              <a:tabLst>
                <a:tab pos="310942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환경의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영향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인정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기존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5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요인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이론과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달리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환경적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요인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특성에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영향을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미친다고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봅니다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33206" indent="-233206">
              <a:lnSpc>
                <a:spcPct val="125000"/>
              </a:lnSpc>
              <a:buSzPts val="1000"/>
              <a:buFont typeface="Symbol" panose="05050102010706020507" pitchFamily="18" charset="2"/>
              <a:buChar char=""/>
              <a:tabLst>
                <a:tab pos="310942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양방향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상호작용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모든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요소는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서로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영향을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주고받으며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고정된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것이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아니라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변화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가능한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것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으로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이해됩니다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endParaRPr lang="en-US" altLang="ko-KR" sz="748" b="1" kern="100" dirty="0">
              <a:latin typeface="맑은 고딕" panose="020B0503020000020004" pitchFamily="50" charset="-127"/>
              <a:ea typeface="KoPub바탕체 Medium" panose="02020603020101020101" pitchFamily="18" charset="-127"/>
              <a:cs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최근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연구와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발전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33206" indent="-233206">
              <a:lnSpc>
                <a:spcPct val="125000"/>
              </a:lnSpc>
              <a:buSzPts val="1000"/>
              <a:buFont typeface="Symbol" panose="05050102010706020507" pitchFamily="18" charset="2"/>
              <a:buChar char=""/>
              <a:tabLst>
                <a:tab pos="310942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변화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연구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최근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연구에서는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성인기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이후에도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성격이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변화할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수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있다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는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증거가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발견되고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있습니다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예를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들어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사회적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역할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변화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결혼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취업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등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특성에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영향을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미칠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수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있습니다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233206" indent="-233206">
              <a:lnSpc>
                <a:spcPct val="125000"/>
              </a:lnSpc>
              <a:buSzPts val="1000"/>
              <a:buFont typeface="Symbol" panose="05050102010706020507" pitchFamily="18" charset="2"/>
              <a:buChar char=""/>
              <a:tabLst>
                <a:tab pos="310942" algn="l"/>
              </a:tabLst>
            </a:pP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개입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프로그램</a:t>
            </a:r>
            <a:r>
              <a:rPr lang="en-US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: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CBT(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인지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행동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치료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같은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심리적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개입이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성격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특성</a:t>
            </a:r>
            <a:r>
              <a:rPr lang="ko-KR" altLang="ko-KR" sz="748" b="1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b="1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변화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에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긍정적인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영향을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미친다는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연구도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늘어나고</a:t>
            </a:r>
            <a:r>
              <a:rPr lang="ko-KR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ko-KR" sz="748" kern="100" dirty="0">
                <a:latin typeface="맑은 고딕" panose="020B0503020000020004" pitchFamily="50" charset="-127"/>
                <a:ea typeface="KoPub바탕체 Medium" panose="02020603020101020101" pitchFamily="18" charset="-127"/>
                <a:cs typeface="Arial" panose="020B0604020202020204" pitchFamily="34" charset="0"/>
              </a:rPr>
              <a:t>있습니다</a:t>
            </a:r>
            <a:r>
              <a:rPr lang="en-US" altLang="ko-KR" sz="748" kern="1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altLang="ko-KR" sz="748" kern="10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46DC23-BDA2-A85F-2778-FCBD7030BF6F}"/>
              </a:ext>
            </a:extLst>
          </p:cNvPr>
          <p:cNvSpPr txBox="1"/>
          <p:nvPr/>
        </p:nvSpPr>
        <p:spPr>
          <a:xfrm>
            <a:off x="3279600" y="179945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/>
              <a:t>최근 인격에 대한 이론들</a:t>
            </a:r>
            <a:endParaRPr lang="en-US" altLang="ko-KR" b="1" dirty="0"/>
          </a:p>
          <a:p>
            <a:r>
              <a:rPr lang="en-US" altLang="ko-KR" b="1"/>
              <a:t>   (</a:t>
            </a:r>
            <a:r>
              <a:rPr lang="ko-KR" altLang="en-US" b="1" dirty="0"/>
              <a:t>별도 </a:t>
            </a:r>
            <a:r>
              <a:rPr lang="en-US" altLang="ko-KR" b="1" dirty="0"/>
              <a:t>2</a:t>
            </a:r>
            <a:r>
              <a:rPr lang="ko-KR" altLang="en-US" b="1" dirty="0"/>
              <a:t>개 자료 참조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9865EC2-E2C3-2E65-EAF5-CE458788A2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615" y="693255"/>
            <a:ext cx="7114768" cy="3756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ko-KR" altLang="en-US" sz="1800" b="1" dirty="0">
                <a:latin typeface="+mj-lt"/>
              </a:rPr>
              <a:t>팀 </a:t>
            </a:r>
            <a:r>
              <a:rPr lang="ko-KR" altLang="en-US" sz="1800" b="1" dirty="0" err="1">
                <a:latin typeface="+mj-lt"/>
              </a:rPr>
              <a:t>라헤예</a:t>
            </a:r>
            <a:r>
              <a:rPr lang="en-US" altLang="ko-KR" sz="1800" b="1" dirty="0">
                <a:latin typeface="+mj-lt"/>
              </a:rPr>
              <a:t>(Tim LaHaye)</a:t>
            </a:r>
            <a:r>
              <a:rPr lang="ko-KR" altLang="en-US" sz="1800" b="1" dirty="0">
                <a:latin typeface="+mj-lt"/>
              </a:rPr>
              <a:t>의 네 가지 기질 이론</a:t>
            </a:r>
            <a:endParaRPr lang="en-US" altLang="ko-KR" sz="1800" b="1" dirty="0">
              <a:latin typeface="+mj-lt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ko-KR" sz="1800" b="1" dirty="0">
              <a:solidFill>
                <a:schemeClr val="tx1"/>
              </a:solidFill>
              <a:latin typeface="+mj-lt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ko-KR" sz="1800" b="1" dirty="0">
              <a:latin typeface="+mj-lt"/>
            </a:endParaRPr>
          </a:p>
          <a:p>
            <a:pPr algn="ctr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</a:pPr>
            <a:r>
              <a:rPr lang="ko-KR" altLang="en-US" sz="1800" b="1" dirty="0">
                <a:solidFill>
                  <a:schemeClr val="tx1"/>
                </a:solidFill>
                <a:latin typeface="+mj-lt"/>
              </a:rPr>
              <a:t>목차</a:t>
            </a:r>
            <a:endParaRPr lang="en-US" altLang="ko-KR" sz="1800" b="1" dirty="0">
              <a:solidFill>
                <a:schemeClr val="tx1"/>
              </a:solidFill>
              <a:latin typeface="+mj-lt"/>
            </a:endParaRPr>
          </a:p>
          <a:p>
            <a:pPr algn="ctr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</a:pPr>
            <a:endParaRPr lang="en-US" altLang="ko-KR" sz="1800" b="1" dirty="0">
              <a:solidFill>
                <a:schemeClr val="tx1"/>
              </a:solidFill>
              <a:latin typeface="+mj-lt"/>
            </a:endParaRPr>
          </a:p>
          <a:p>
            <a:pPr marL="342900" indent="-342900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서론 – </a:t>
            </a:r>
            <a:r>
              <a:rPr lang="ko-KR" altLang="ko-KR" sz="1800" dirty="0" err="1">
                <a:solidFill>
                  <a:schemeClr val="tx1"/>
                </a:solidFill>
                <a:latin typeface="+mj-lt"/>
              </a:rPr>
              <a:t>LaHaye의</a:t>
            </a: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 네 가지 기질 이론 개요</a:t>
            </a:r>
          </a:p>
          <a:p>
            <a:pPr marL="342900" indent="-342900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네 가지 기질 정의 – </a:t>
            </a:r>
            <a:r>
              <a:rPr lang="ko-KR" altLang="ko-KR" sz="1800" dirty="0" err="1">
                <a:solidFill>
                  <a:schemeClr val="tx1"/>
                </a:solidFill>
                <a:latin typeface="+mj-lt"/>
              </a:rPr>
              <a:t>Sanguine</a:t>
            </a: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ko-KR" sz="1800" dirty="0" err="1">
                <a:solidFill>
                  <a:schemeClr val="tx1"/>
                </a:solidFill>
                <a:latin typeface="+mj-lt"/>
              </a:rPr>
              <a:t>Choleric</a:t>
            </a: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ko-KR" sz="1800" dirty="0" err="1">
                <a:solidFill>
                  <a:schemeClr val="tx1"/>
                </a:solidFill>
                <a:latin typeface="+mj-lt"/>
              </a:rPr>
              <a:t>Melancholic</a:t>
            </a: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ko-KR" sz="1800" dirty="0" err="1">
                <a:solidFill>
                  <a:schemeClr val="tx1"/>
                </a:solidFill>
                <a:latin typeface="+mj-lt"/>
              </a:rPr>
              <a:t>Phlegmatic</a:t>
            </a:r>
            <a:endParaRPr lang="ko-KR" altLang="ko-KR" sz="1800" dirty="0">
              <a:solidFill>
                <a:schemeClr val="tx1"/>
              </a:solidFill>
              <a:latin typeface="+mj-lt"/>
            </a:endParaRPr>
          </a:p>
          <a:p>
            <a:pPr marL="342900" indent="-342900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ko-KR" altLang="ko-KR" sz="1800" dirty="0" err="1">
                <a:solidFill>
                  <a:schemeClr val="tx1"/>
                </a:solidFill>
                <a:latin typeface="+mj-lt"/>
              </a:rPr>
              <a:t>LaHaye의</a:t>
            </a: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 기독교적 접근법 – 성령을 통한 기질 변화</a:t>
            </a:r>
          </a:p>
          <a:p>
            <a:pPr marL="342900" indent="-342900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네 가지 기질과 신앙적 성장 – 각 기질의 신앙적 강점과 도전</a:t>
            </a:r>
          </a:p>
          <a:p>
            <a:pPr marL="342900" indent="-342900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ko-KR" altLang="ko-KR" sz="1800" dirty="0">
                <a:solidFill>
                  <a:schemeClr val="tx1"/>
                </a:solidFill>
                <a:latin typeface="+mj-lt"/>
              </a:rPr>
              <a:t>결론 – 기독교적 의미와 현대적 적용 </a:t>
            </a:r>
          </a:p>
        </p:txBody>
      </p:sp>
    </p:spTree>
    <p:extLst>
      <p:ext uri="{BB962C8B-B14F-4D97-AF65-F5344CB8AC3E}">
        <p14:creationId xmlns:p14="http://schemas.microsoft.com/office/powerpoint/2010/main" val="4070145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lide 0">
            <a:extLst>
              <a:ext uri="{FF2B5EF4-FFF2-40B4-BE49-F238E27FC236}">
                <a16:creationId xmlns:a16="http://schemas.microsoft.com/office/drawing/2014/main" id="{C7DE2C71-C8A7-32F3-0911-4A96322B1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 bwMode="auto">
          <a:xfrm>
            <a:off x="15" y="961"/>
            <a:ext cx="9143985" cy="514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47E4775-40C1-2DB1-64EE-6C7381B5E81A}"/>
              </a:ext>
            </a:extLst>
          </p:cNvPr>
          <p:cNvSpPr txBox="1"/>
          <p:nvPr/>
        </p:nvSpPr>
        <p:spPr>
          <a:xfrm>
            <a:off x="375442" y="3993830"/>
            <a:ext cx="8637929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ko-KR" sz="1050" dirty="0">
              <a:latin typeface="Arial" panose="020B0604020202020204" pitchFamily="34" charset="0"/>
            </a:endParaRPr>
          </a:p>
          <a:p>
            <a:r>
              <a:rPr lang="ko-KR" altLang="en-US" sz="1050" dirty="0">
                <a:latin typeface="Arial" panose="020B0604020202020204" pitchFamily="34" charset="0"/>
              </a:rPr>
              <a:t>네 가지 기질 이론은 고대 그리스 시대 </a:t>
            </a:r>
            <a:r>
              <a:rPr lang="ko-KR" altLang="en-US" sz="1050" dirty="0" err="1">
                <a:latin typeface="Arial" panose="020B0604020202020204" pitchFamily="34" charset="0"/>
              </a:rPr>
              <a:t>히포크라테스에서</a:t>
            </a:r>
            <a:r>
              <a:rPr lang="ko-KR" altLang="en-US" sz="1050" dirty="0">
                <a:latin typeface="Arial" panose="020B0604020202020204" pitchFamily="34" charset="0"/>
              </a:rPr>
              <a:t> 시작되었습니다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그는 인체의 네 가지 체액이 개인의 성격을 결정한다고 보았으며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후에 </a:t>
            </a:r>
            <a:r>
              <a:rPr lang="ko-KR" altLang="en-US" sz="1050" dirty="0" err="1">
                <a:latin typeface="Arial" panose="020B0604020202020204" pitchFamily="34" charset="0"/>
              </a:rPr>
              <a:t>갈렌이</a:t>
            </a:r>
            <a:r>
              <a:rPr lang="ko-KR" altLang="en-US" sz="1050" dirty="0">
                <a:latin typeface="Arial" panose="020B0604020202020204" pitchFamily="34" charset="0"/>
              </a:rPr>
              <a:t> 이를 더욱 발전시켰습니다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그러나 이 이론은 현대 과학에서 부정되었지만</a:t>
            </a:r>
            <a:r>
              <a:rPr lang="en-US" altLang="ko-KR" sz="1050" dirty="0">
                <a:latin typeface="Arial" panose="020B0604020202020204" pitchFamily="34" charset="0"/>
              </a:rPr>
              <a:t>, Tim LaHaye</a:t>
            </a:r>
            <a:r>
              <a:rPr lang="ko-KR" altLang="en-US" sz="1050" dirty="0">
                <a:latin typeface="Arial" panose="020B0604020202020204" pitchFamily="34" charset="0"/>
              </a:rPr>
              <a:t>는 이를 기독교적으로 해석하여 신앙적 요소를 더했습니다</a:t>
            </a:r>
            <a:r>
              <a:rPr lang="en-US" altLang="ko-KR" sz="1050" dirty="0">
                <a:latin typeface="Arial" panose="020B0604020202020204" pitchFamily="34" charset="0"/>
              </a:rPr>
              <a:t>. LaHaye</a:t>
            </a:r>
            <a:r>
              <a:rPr lang="ko-KR" altLang="en-US" sz="1050" dirty="0">
                <a:latin typeface="Arial" panose="020B0604020202020204" pitchFamily="34" charset="0"/>
              </a:rPr>
              <a:t>는 네 가지 기질이 단순한 심리적 특성이 아니라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신앙을 통해 변화될 수 있는 요소라고 주장합니다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그는 성령의 역사하심에 따라 기질이 긍정적인 방향으로 변화할 수 있음을 강조했습니다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따라서</a:t>
            </a:r>
            <a:r>
              <a:rPr lang="en-US" altLang="ko-KR" sz="1050" dirty="0">
                <a:latin typeface="Arial" panose="020B0604020202020204" pitchFamily="34" charset="0"/>
              </a:rPr>
              <a:t>, LaHaye</a:t>
            </a:r>
            <a:r>
              <a:rPr lang="ko-KR" altLang="en-US" sz="1050" dirty="0">
                <a:latin typeface="Arial" panose="020B0604020202020204" pitchFamily="34" charset="0"/>
              </a:rPr>
              <a:t>의 네 가지 기질 이론은 단순한 성격 분류가 아니라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기독교적 성숙과 성장의 도구로 활용될 수 있습니다</a:t>
            </a:r>
            <a:r>
              <a:rPr lang="en-US" altLang="ko-KR" sz="1050" dirty="0">
                <a:latin typeface="Arial" panose="020B0604020202020204" pitchFamily="34" charset="0"/>
              </a:rPr>
              <a:t>.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2934968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lide 1">
            <a:extLst>
              <a:ext uri="{FF2B5EF4-FFF2-40B4-BE49-F238E27FC236}">
                <a16:creationId xmlns:a16="http://schemas.microsoft.com/office/drawing/2014/main" id="{305A9C3F-B15D-3C8B-4733-5D36A04B7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 bwMode="auto">
          <a:xfrm>
            <a:off x="15" y="962"/>
            <a:ext cx="9143985" cy="407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11757C-E17E-12A2-359A-D4091F46B6C1}"/>
              </a:ext>
            </a:extLst>
          </p:cNvPr>
          <p:cNvSpPr txBox="1"/>
          <p:nvPr/>
        </p:nvSpPr>
        <p:spPr>
          <a:xfrm>
            <a:off x="217182" y="4157994"/>
            <a:ext cx="8653001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50" dirty="0">
                <a:latin typeface="Arial" panose="020B0604020202020204" pitchFamily="34" charset="0"/>
              </a:rPr>
              <a:t>네 가지 기질 이론에서는 인간 성격을 </a:t>
            </a:r>
            <a:r>
              <a:rPr lang="en-US" altLang="ko-KR" sz="1050" dirty="0">
                <a:latin typeface="Arial" panose="020B0604020202020204" pitchFamily="34" charset="0"/>
              </a:rPr>
              <a:t>Sanguine(</a:t>
            </a:r>
            <a:r>
              <a:rPr lang="ko-KR" altLang="en-US" sz="1050" dirty="0">
                <a:latin typeface="Arial" panose="020B0604020202020204" pitchFamily="34" charset="0"/>
              </a:rPr>
              <a:t>다혈질</a:t>
            </a:r>
            <a:r>
              <a:rPr lang="en-US" altLang="ko-KR" sz="1050" dirty="0">
                <a:latin typeface="Arial" panose="020B0604020202020204" pitchFamily="34" charset="0"/>
              </a:rPr>
              <a:t>), Choleric(</a:t>
            </a:r>
            <a:r>
              <a:rPr lang="ko-KR" altLang="en-US" sz="1050" dirty="0" err="1">
                <a:latin typeface="Arial" panose="020B0604020202020204" pitchFamily="34" charset="0"/>
              </a:rPr>
              <a:t>담즙질</a:t>
            </a:r>
            <a:r>
              <a:rPr lang="en-US" altLang="ko-KR" sz="1050" dirty="0">
                <a:latin typeface="Arial" panose="020B0604020202020204" pitchFamily="34" charset="0"/>
              </a:rPr>
              <a:t>), Melancholic(</a:t>
            </a:r>
            <a:r>
              <a:rPr lang="ko-KR" altLang="en-US" sz="1050" dirty="0" err="1">
                <a:latin typeface="Arial" panose="020B0604020202020204" pitchFamily="34" charset="0"/>
              </a:rPr>
              <a:t>우울질</a:t>
            </a:r>
            <a:r>
              <a:rPr lang="en-US" altLang="ko-KR" sz="1050" dirty="0">
                <a:latin typeface="Arial" panose="020B0604020202020204" pitchFamily="34" charset="0"/>
              </a:rPr>
              <a:t>), Phlegmatic(</a:t>
            </a:r>
            <a:r>
              <a:rPr lang="ko-KR" altLang="en-US" sz="1050" dirty="0">
                <a:latin typeface="Arial" panose="020B0604020202020204" pitchFamily="34" charset="0"/>
              </a:rPr>
              <a:t>점액질</a:t>
            </a:r>
            <a:r>
              <a:rPr lang="en-US" altLang="ko-KR" sz="1050" dirty="0">
                <a:latin typeface="Arial" panose="020B0604020202020204" pitchFamily="34" charset="0"/>
              </a:rPr>
              <a:t>) </a:t>
            </a:r>
            <a:r>
              <a:rPr lang="ko-KR" altLang="en-US" sz="1050" dirty="0">
                <a:latin typeface="Arial" panose="020B0604020202020204" pitchFamily="34" charset="0"/>
              </a:rPr>
              <a:t>네 가지로 구분합니다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다혈질</a:t>
            </a:r>
            <a:r>
              <a:rPr lang="en-US" altLang="ko-KR" sz="1050" dirty="0">
                <a:latin typeface="Arial" panose="020B0604020202020204" pitchFamily="34" charset="0"/>
              </a:rPr>
              <a:t>(Sanguine)</a:t>
            </a:r>
            <a:r>
              <a:rPr lang="ko-KR" altLang="en-US" sz="1050" dirty="0">
                <a:latin typeface="Arial" panose="020B0604020202020204" pitchFamily="34" charset="0"/>
              </a:rPr>
              <a:t>은 사교적이고 감정 표현이 풍부한 성격입니다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즉흥적인 면이 강하며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타인과의 교류를 즐깁니다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 err="1">
                <a:latin typeface="Arial" panose="020B0604020202020204" pitchFamily="34" charset="0"/>
              </a:rPr>
              <a:t>담즙질</a:t>
            </a:r>
            <a:r>
              <a:rPr lang="en-US" altLang="ko-KR" sz="1050" dirty="0">
                <a:latin typeface="Arial" panose="020B0604020202020204" pitchFamily="34" charset="0"/>
              </a:rPr>
              <a:t>(Choleric)</a:t>
            </a:r>
            <a:r>
              <a:rPr lang="ko-KR" altLang="en-US" sz="1050" dirty="0">
                <a:latin typeface="Arial" panose="020B0604020202020204" pitchFamily="34" charset="0"/>
              </a:rPr>
              <a:t>은 강한 추진력과 리더십을 갖춘 유형으로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목표 지향적이며 결단력이 뛰어납니다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 err="1">
                <a:latin typeface="Arial" panose="020B0604020202020204" pitchFamily="34" charset="0"/>
              </a:rPr>
              <a:t>우울질</a:t>
            </a:r>
            <a:r>
              <a:rPr lang="en-US" altLang="ko-KR" sz="1050" dirty="0">
                <a:latin typeface="Arial" panose="020B0604020202020204" pitchFamily="34" charset="0"/>
              </a:rPr>
              <a:t>(Melancholic)</a:t>
            </a:r>
            <a:r>
              <a:rPr lang="ko-KR" altLang="en-US" sz="1050" dirty="0">
                <a:latin typeface="Arial" panose="020B0604020202020204" pitchFamily="34" charset="0"/>
              </a:rPr>
              <a:t>은 분석적이고 감성적인 성격으로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체계적인 사고와 철저한 계획을 선호합니다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마지막으로 점액질</a:t>
            </a:r>
            <a:r>
              <a:rPr lang="en-US" altLang="ko-KR" sz="1050" dirty="0">
                <a:latin typeface="Arial" panose="020B0604020202020204" pitchFamily="34" charset="0"/>
              </a:rPr>
              <a:t>(Phlegmatic)</a:t>
            </a:r>
            <a:r>
              <a:rPr lang="ko-KR" altLang="en-US" sz="1050" dirty="0">
                <a:latin typeface="Arial" panose="020B0604020202020204" pitchFamily="34" charset="0"/>
              </a:rPr>
              <a:t>은 차분하고 협력을 중요시하는 성격으로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갈등을 피하고 조용한 환경을 선호합니다</a:t>
            </a:r>
            <a:r>
              <a:rPr lang="en-US" altLang="ko-KR" sz="1050" dirty="0">
                <a:latin typeface="Arial" panose="020B0604020202020204" pitchFamily="34" charset="0"/>
              </a:rPr>
              <a:t>.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993554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lide 2">
            <a:extLst>
              <a:ext uri="{FF2B5EF4-FFF2-40B4-BE49-F238E27FC236}">
                <a16:creationId xmlns:a16="http://schemas.microsoft.com/office/drawing/2014/main" id="{7BA355B0-8671-09EB-1E56-EE270F60D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 bwMode="auto">
          <a:xfrm>
            <a:off x="15" y="961"/>
            <a:ext cx="9143985" cy="514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924D2D-0AB7-D4D8-EB2E-A10597A356A6}"/>
              </a:ext>
            </a:extLst>
          </p:cNvPr>
          <p:cNvSpPr txBox="1"/>
          <p:nvPr/>
        </p:nvSpPr>
        <p:spPr>
          <a:xfrm>
            <a:off x="307616" y="3900129"/>
            <a:ext cx="8600248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ko-KR" sz="1050" dirty="0">
              <a:latin typeface="Arial" panose="020B0604020202020204" pitchFamily="34" charset="0"/>
            </a:endParaRPr>
          </a:p>
          <a:p>
            <a:r>
              <a:rPr lang="en-US" altLang="ko-KR" sz="1050" dirty="0">
                <a:latin typeface="Arial" panose="020B0604020202020204" pitchFamily="34" charset="0"/>
              </a:rPr>
              <a:t>Tim LaHaye</a:t>
            </a:r>
            <a:r>
              <a:rPr lang="ko-KR" altLang="en-US" sz="1050" dirty="0">
                <a:latin typeface="Arial" panose="020B0604020202020204" pitchFamily="34" charset="0"/>
              </a:rPr>
              <a:t>는 네 가지 기질이 단순한 성격 유형을 넘어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신앙 속에서</a:t>
            </a:r>
            <a:endParaRPr lang="en-US" altLang="ko-KR" sz="1050" dirty="0">
              <a:latin typeface="Arial" panose="020B0604020202020204" pitchFamily="34" charset="0"/>
            </a:endParaRPr>
          </a:p>
          <a:p>
            <a:r>
              <a:rPr lang="ko-KR" altLang="en-US" sz="1050" dirty="0">
                <a:latin typeface="Arial" panose="020B0604020202020204" pitchFamily="34" charset="0"/>
              </a:rPr>
              <a:t>성령의 역사로 변화될 수 있다고 보았습니다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그는 성령의 개입을 통해 각 기질의 부정적인 요소가 개선되고 긍정적인 면이 더욱 강화된다고 강조합니다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예를 들어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다혈질</a:t>
            </a:r>
            <a:r>
              <a:rPr lang="en-US" altLang="ko-KR" sz="1050" dirty="0">
                <a:latin typeface="Arial" panose="020B0604020202020204" pitchFamily="34" charset="0"/>
              </a:rPr>
              <a:t>(Sanguine)</a:t>
            </a:r>
            <a:r>
              <a:rPr lang="ko-KR" altLang="en-US" sz="1050" dirty="0">
                <a:latin typeface="Arial" panose="020B0604020202020204" pitchFamily="34" charset="0"/>
              </a:rPr>
              <a:t>은 성령의 인도로 더 깊은 영적 성숙을 이룰 수 있으며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 err="1">
                <a:latin typeface="Arial" panose="020B0604020202020204" pitchFamily="34" charset="0"/>
              </a:rPr>
              <a:t>담즙질</a:t>
            </a:r>
            <a:r>
              <a:rPr lang="en-US" altLang="ko-KR" sz="1050" dirty="0">
                <a:latin typeface="Arial" panose="020B0604020202020204" pitchFamily="34" charset="0"/>
              </a:rPr>
              <a:t>(Choleric)</a:t>
            </a:r>
            <a:r>
              <a:rPr lang="ko-KR" altLang="en-US" sz="1050" dirty="0">
                <a:latin typeface="Arial" panose="020B0604020202020204" pitchFamily="34" charset="0"/>
              </a:rPr>
              <a:t>은 강한 지도력을 하나님을 위해 사용할 수 있습니다</a:t>
            </a:r>
            <a:r>
              <a:rPr lang="en-US" altLang="ko-KR" sz="1050" dirty="0">
                <a:latin typeface="Arial" panose="020B0604020202020204" pitchFamily="34" charset="0"/>
              </a:rPr>
              <a:t>. </a:t>
            </a:r>
            <a:r>
              <a:rPr lang="ko-KR" altLang="en-US" sz="1050" dirty="0">
                <a:latin typeface="Arial" panose="020B0604020202020204" pitchFamily="34" charset="0"/>
              </a:rPr>
              <a:t>결과적으로</a:t>
            </a:r>
            <a:r>
              <a:rPr lang="en-US" altLang="ko-KR" sz="1050" dirty="0">
                <a:latin typeface="Arial" panose="020B0604020202020204" pitchFamily="34" charset="0"/>
              </a:rPr>
              <a:t>, LaHaye</a:t>
            </a:r>
            <a:r>
              <a:rPr lang="ko-KR" altLang="en-US" sz="1050" dirty="0">
                <a:latin typeface="Arial" panose="020B0604020202020204" pitchFamily="34" charset="0"/>
              </a:rPr>
              <a:t>의 네 가지 기질 이론은 단순한 성격 분석이 아니라</a:t>
            </a:r>
            <a:r>
              <a:rPr lang="en-US" altLang="ko-KR" sz="1050" dirty="0">
                <a:latin typeface="Arial" panose="020B0604020202020204" pitchFamily="34" charset="0"/>
              </a:rPr>
              <a:t>, </a:t>
            </a:r>
            <a:r>
              <a:rPr lang="ko-KR" altLang="en-US" sz="1050" dirty="0">
                <a:latin typeface="Arial" panose="020B0604020202020204" pitchFamily="34" charset="0"/>
              </a:rPr>
              <a:t>기독교인이 자신의 성격을 이해하고 신앙적으로 성장할 수 있는 중요한 도구로 작용합니다</a:t>
            </a:r>
            <a:r>
              <a:rPr lang="en-US" altLang="ko-KR" sz="1050" dirty="0">
                <a:latin typeface="Arial" panose="020B0604020202020204" pitchFamily="34" charset="0"/>
              </a:rPr>
              <a:t>.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2436940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lide 3">
            <a:extLst>
              <a:ext uri="{FF2B5EF4-FFF2-40B4-BE49-F238E27FC236}">
                <a16:creationId xmlns:a16="http://schemas.microsoft.com/office/drawing/2014/main" id="{43F86518-DBE2-E646-8999-636597128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/>
        </p:blipFill>
        <p:spPr bwMode="auto">
          <a:xfrm>
            <a:off x="15" y="961"/>
            <a:ext cx="9143985" cy="514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B77E74-6B8C-BDD9-699D-9C8EC16EABC5}"/>
              </a:ext>
            </a:extLst>
          </p:cNvPr>
          <p:cNvSpPr txBox="1"/>
          <p:nvPr/>
        </p:nvSpPr>
        <p:spPr>
          <a:xfrm>
            <a:off x="324631" y="3885685"/>
            <a:ext cx="8494739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900" dirty="0">
                <a:latin typeface="Arial" panose="020B0604020202020204" pitchFamily="34" charset="0"/>
              </a:rPr>
              <a:t>각 기질은 신앙적 성숙을 위한 고유한 강점과 도전을 가지고 있습니다</a:t>
            </a:r>
            <a:r>
              <a:rPr lang="en-US" altLang="ko-KR" sz="900" dirty="0">
                <a:latin typeface="Arial" panose="020B0604020202020204" pitchFamily="34" charset="0"/>
              </a:rPr>
              <a:t>.</a:t>
            </a:r>
          </a:p>
          <a:p>
            <a:endParaRPr lang="en-US" altLang="ko-KR" sz="900" dirty="0">
              <a:latin typeface="Arial" panose="020B0604020202020204" pitchFamily="34" charset="0"/>
            </a:endParaRPr>
          </a:p>
          <a:p>
            <a:r>
              <a:rPr lang="ko-KR" altLang="en-US" sz="900" dirty="0">
                <a:latin typeface="Arial" panose="020B0604020202020204" pitchFamily="34" charset="0"/>
              </a:rPr>
              <a:t>다혈질</a:t>
            </a:r>
            <a:r>
              <a:rPr lang="en-US" altLang="ko-KR" sz="900" dirty="0">
                <a:latin typeface="Arial" panose="020B0604020202020204" pitchFamily="34" charset="0"/>
              </a:rPr>
              <a:t>(Sanguine)</a:t>
            </a:r>
            <a:r>
              <a:rPr lang="ko-KR" altLang="en-US" sz="900" dirty="0">
                <a:latin typeface="Arial" panose="020B0604020202020204" pitchFamily="34" charset="0"/>
              </a:rPr>
              <a:t>은 사교적이고 외향적인 성격 덕분에 전도와 공동체 형성에 큰 기여를 할 수 있습니다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>
                <a:latin typeface="Arial" panose="020B0604020202020204" pitchFamily="34" charset="0"/>
              </a:rPr>
              <a:t>그러나 감정의 기복이 클 수 있어 신앙을 지속적으로 유지하는 것이 중요합니다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 err="1">
                <a:latin typeface="Arial" panose="020B0604020202020204" pitchFamily="34" charset="0"/>
              </a:rPr>
              <a:t>담즙질</a:t>
            </a:r>
            <a:r>
              <a:rPr lang="en-US" altLang="ko-KR" sz="900" dirty="0">
                <a:latin typeface="Arial" panose="020B0604020202020204" pitchFamily="34" charset="0"/>
              </a:rPr>
              <a:t>(Choleric)</a:t>
            </a:r>
            <a:r>
              <a:rPr lang="ko-KR" altLang="en-US" sz="900" dirty="0">
                <a:latin typeface="Arial" panose="020B0604020202020204" pitchFamily="34" charset="0"/>
              </a:rPr>
              <a:t>은 강한 지도력을 바탕으로 교회와 신앙 공동체에서 중요한 역할을 수행할 수 있습니다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>
                <a:latin typeface="Arial" panose="020B0604020202020204" pitchFamily="34" charset="0"/>
              </a:rPr>
              <a:t>하지만 독단적인 성향이 강해 겸손과 인내를 배우는 것이 필요합니다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 err="1">
                <a:latin typeface="Arial" panose="020B0604020202020204" pitchFamily="34" charset="0"/>
              </a:rPr>
              <a:t>우울질</a:t>
            </a:r>
            <a:r>
              <a:rPr lang="en-US" altLang="ko-KR" sz="900" dirty="0">
                <a:latin typeface="Arial" panose="020B0604020202020204" pitchFamily="34" charset="0"/>
              </a:rPr>
              <a:t>(Melancholic)</a:t>
            </a:r>
            <a:r>
              <a:rPr lang="ko-KR" altLang="en-US" sz="900" dirty="0">
                <a:latin typeface="Arial" panose="020B0604020202020204" pitchFamily="34" charset="0"/>
              </a:rPr>
              <a:t>은 깊은 영적 성찰과 묵상을 통해 신앙을 심화할 수 있습니다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>
                <a:latin typeface="Arial" panose="020B0604020202020204" pitchFamily="34" charset="0"/>
              </a:rPr>
              <a:t>그러나 지나치게 완벽을 추구하거나 부정적 사고에 빠지지 않도록 주의해야 합니다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>
                <a:latin typeface="Arial" panose="020B0604020202020204" pitchFamily="34" charset="0"/>
              </a:rPr>
              <a:t>점액질</a:t>
            </a:r>
            <a:r>
              <a:rPr lang="en-US" altLang="ko-KR" sz="900" dirty="0">
                <a:latin typeface="Arial" panose="020B0604020202020204" pitchFamily="34" charset="0"/>
              </a:rPr>
              <a:t>(Phlegmatic)</a:t>
            </a:r>
            <a:r>
              <a:rPr lang="ko-KR" altLang="en-US" sz="900" dirty="0">
                <a:latin typeface="Arial" panose="020B0604020202020204" pitchFamily="34" charset="0"/>
              </a:rPr>
              <a:t>은 온유하고 평온한 성격으로</a:t>
            </a:r>
            <a:r>
              <a:rPr lang="en-US" altLang="ko-KR" sz="900" dirty="0">
                <a:latin typeface="Arial" panose="020B0604020202020204" pitchFamily="34" charset="0"/>
              </a:rPr>
              <a:t>, </a:t>
            </a:r>
            <a:r>
              <a:rPr lang="ko-KR" altLang="en-US" sz="900" dirty="0">
                <a:latin typeface="Arial" panose="020B0604020202020204" pitchFamily="34" charset="0"/>
              </a:rPr>
              <a:t>공동체 내에서 화합과 평안을 이루는 데 중요한 역할을 합니다</a:t>
            </a:r>
            <a:r>
              <a:rPr lang="en-US" altLang="ko-KR" sz="900" dirty="0">
                <a:latin typeface="Arial" panose="020B0604020202020204" pitchFamily="34" charset="0"/>
              </a:rPr>
              <a:t>. </a:t>
            </a:r>
            <a:r>
              <a:rPr lang="ko-KR" altLang="en-US" sz="900" dirty="0">
                <a:latin typeface="Arial" panose="020B0604020202020204" pitchFamily="34" charset="0"/>
              </a:rPr>
              <a:t>하지만 때로는 소극적인 태도를 보일 수 있어 적극적인 신앙 실천이 요구됩니다</a:t>
            </a:r>
            <a:r>
              <a:rPr lang="en-US" altLang="ko-KR" sz="900" dirty="0">
                <a:latin typeface="Arial" panose="020B0604020202020204" pitchFamily="34" charset="0"/>
              </a:rPr>
              <a:t>.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2738893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highlight>
                  <a:srgbClr val="FFFF00"/>
                </a:highlight>
                <a:sym typeface="Wingdings" panose="05000000000000000000" pitchFamily="2" charset="2"/>
              </a:rPr>
              <a:t></a:t>
            </a:r>
            <a:r>
              <a:rPr b="1" dirty="0" err="1">
                <a:highlight>
                  <a:srgbClr val="FFFF00"/>
                </a:highlight>
              </a:rPr>
              <a:t>기독교적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관점에서의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기질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변화</a:t>
            </a:r>
            <a:endParaRPr b="1" dirty="0">
              <a:highlight>
                <a:srgbClr val="FFFF00"/>
              </a:highligh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/>
        <p:txBody>
          <a:bodyPr>
            <a:normAutofit/>
          </a:bodyPr>
          <a:lstStyle/>
          <a:p>
            <a:r>
              <a:t>LaHaye의 기여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28600" y="1508670"/>
            <a:ext cx="8686800" cy="2453282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286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1508670"/>
            <a:ext cx="304800" cy="30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6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담즙질 (Choleric)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성령의 지배를 받으면 독재적 리더에서 겸손하고 섬기는 리더로 변화.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244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1508670"/>
            <a:ext cx="304800" cy="304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244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다혈질 (Sanguine)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표면적인 관계에서 벗어나 진실한 인간관계를 맺으며 신뢰를 형성.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2887712"/>
            <a:ext cx="304800" cy="304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86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우울질 (Melancholic)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부정적인 사고에서 벗어나 깊은 영적 통찰력과 창조성을 발휘.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244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0" y="2887712"/>
            <a:ext cx="304800" cy="3048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44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점액질 (Phlegmatic)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소극성과 무기력을 극복하고 온유한 중재자 역할을 수행.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5C5CF7-5BB3-56E2-42AE-E3B4D5E44FF3}"/>
              </a:ext>
            </a:extLst>
          </p:cNvPr>
          <p:cNvSpPr txBox="1"/>
          <p:nvPr/>
        </p:nvSpPr>
        <p:spPr>
          <a:xfrm>
            <a:off x="311699" y="4007792"/>
            <a:ext cx="8686800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50" dirty="0"/>
              <a:t>팀 </a:t>
            </a:r>
            <a:r>
              <a:rPr lang="ko-KR" altLang="en-US" sz="1050" dirty="0" err="1"/>
              <a:t>라하예</a:t>
            </a:r>
            <a:r>
              <a:rPr lang="en-US" altLang="ko-KR" sz="1050" dirty="0"/>
              <a:t>(Tim LaHaye)</a:t>
            </a:r>
            <a:r>
              <a:rPr lang="ko-KR" altLang="en-US" sz="1050" dirty="0"/>
              <a:t>는 네 가지 기질이 기독교 신앙을 통해 어떻게 변화할 수 있는지를 설명했습니다</a:t>
            </a:r>
            <a:r>
              <a:rPr lang="en-US" altLang="ko-KR" sz="1050" dirty="0"/>
              <a:t>. </a:t>
            </a:r>
            <a:r>
              <a:rPr lang="ko-KR" altLang="en-US" sz="1050" dirty="0"/>
              <a:t>성령의 인도를 받을 때 각 기질이 가지는 단점이 극복되며 본래의 강점이 더욱 강화됩니다</a:t>
            </a:r>
            <a:r>
              <a:rPr lang="en-US" altLang="ko-KR" sz="1050" dirty="0"/>
              <a:t>. 1, </a:t>
            </a:r>
            <a:r>
              <a:rPr lang="ko-KR" altLang="en-US" sz="1050" dirty="0" err="1"/>
              <a:t>담즙질</a:t>
            </a:r>
            <a:r>
              <a:rPr lang="en-US" altLang="ko-KR" sz="1050" dirty="0"/>
              <a:t>(Choleric)</a:t>
            </a:r>
            <a:r>
              <a:rPr lang="ko-KR" altLang="en-US" sz="1050" dirty="0"/>
              <a:t>은 독재적이고 지배적인 성향에서 벗어나 섬기는 리더십을 갖게 되며</a:t>
            </a:r>
            <a:r>
              <a:rPr lang="en-US" altLang="ko-KR" sz="1050" dirty="0"/>
              <a:t>, 2. </a:t>
            </a:r>
            <a:r>
              <a:rPr lang="ko-KR" altLang="en-US" sz="1050" dirty="0"/>
              <a:t>다혈질</a:t>
            </a:r>
            <a:r>
              <a:rPr lang="en-US" altLang="ko-KR" sz="1050" dirty="0"/>
              <a:t>(Sanguine)</a:t>
            </a:r>
            <a:r>
              <a:rPr lang="ko-KR" altLang="en-US" sz="1050" dirty="0"/>
              <a:t>은 피상적인 인간관계에서 벗어나 깊은 신뢰를 쌓는 사람이 됩니다</a:t>
            </a:r>
            <a:r>
              <a:rPr lang="en-US" altLang="ko-KR" sz="1050" dirty="0"/>
              <a:t>. 3. </a:t>
            </a:r>
            <a:r>
              <a:rPr lang="ko-KR" altLang="en-US" sz="1050" dirty="0" err="1"/>
              <a:t>우울질</a:t>
            </a:r>
            <a:r>
              <a:rPr lang="en-US" altLang="ko-KR" sz="1050" dirty="0"/>
              <a:t>(Melancholic)</a:t>
            </a:r>
            <a:r>
              <a:rPr lang="ko-KR" altLang="en-US" sz="1050" dirty="0"/>
              <a:t>은 부정적인 사고에서 벗어나 영적 통찰력과 창조성을 키우고</a:t>
            </a:r>
            <a:r>
              <a:rPr lang="en-US" altLang="ko-KR" sz="1050" dirty="0"/>
              <a:t>, 4. </a:t>
            </a:r>
            <a:r>
              <a:rPr lang="ko-KR" altLang="en-US" sz="1050" dirty="0"/>
              <a:t>점액질</a:t>
            </a:r>
            <a:r>
              <a:rPr lang="en-US" altLang="ko-KR" sz="1050" dirty="0"/>
              <a:t>(Phlegmatic)</a:t>
            </a:r>
            <a:r>
              <a:rPr lang="ko-KR" altLang="en-US" sz="1050" dirty="0"/>
              <a:t>은 나태함과 소극성을 극복하고 온유한 중재자로 성장할 수 있습니다</a:t>
            </a:r>
            <a:r>
              <a:rPr lang="en-US" altLang="ko-KR" sz="1050" dirty="0"/>
              <a:t>.\n\n</a:t>
            </a:r>
            <a:r>
              <a:rPr lang="ko-KR" altLang="en-US" sz="1050" dirty="0"/>
              <a:t>이러한 변화는 기독교 신앙 속에서 성령이 각 개인의 삶을 다스릴 때 가능하다고 </a:t>
            </a:r>
            <a:r>
              <a:rPr lang="en-US" altLang="ko-KR" sz="1050" dirty="0"/>
              <a:t>LaHaye</a:t>
            </a:r>
            <a:r>
              <a:rPr lang="ko-KR" altLang="en-US" sz="1050" dirty="0"/>
              <a:t>는 강조했습니다</a:t>
            </a:r>
            <a:r>
              <a:rPr lang="en-US" altLang="ko-KR" sz="10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6934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lide 4">
            <a:extLst>
              <a:ext uri="{FF2B5EF4-FFF2-40B4-BE49-F238E27FC236}">
                <a16:creationId xmlns:a16="http://schemas.microsoft.com/office/drawing/2014/main" id="{F0B0890A-DC58-360D-34B9-B3914116D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15" y="961"/>
            <a:ext cx="9143985" cy="514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3124A0-1EBF-1BEC-ABC1-70336B333FD1}"/>
              </a:ext>
            </a:extLst>
          </p:cNvPr>
          <p:cNvSpPr txBox="1"/>
          <p:nvPr/>
        </p:nvSpPr>
        <p:spPr>
          <a:xfrm>
            <a:off x="345298" y="3214958"/>
            <a:ext cx="840430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350" dirty="0">
                <a:latin typeface="Arial" panose="020B0604020202020204" pitchFamily="34" charset="0"/>
              </a:rPr>
              <a:t>Tim LaHaye</a:t>
            </a:r>
            <a:r>
              <a:rPr lang="ko-KR" altLang="en-US" sz="1350" dirty="0">
                <a:latin typeface="Arial" panose="020B0604020202020204" pitchFamily="34" charset="0"/>
              </a:rPr>
              <a:t>의 네 가지 기질 이론은 단순한 성격 유형 분류를 넘어서</a:t>
            </a:r>
            <a:r>
              <a:rPr lang="en-US" altLang="ko-KR" sz="1350" dirty="0">
                <a:latin typeface="Arial" panose="020B0604020202020204" pitchFamily="34" charset="0"/>
              </a:rPr>
              <a:t>, </a:t>
            </a:r>
            <a:r>
              <a:rPr lang="ko-KR" altLang="en-US" sz="1350" dirty="0">
                <a:latin typeface="Arial" panose="020B0604020202020204" pitchFamily="34" charset="0"/>
              </a:rPr>
              <a:t>신앙과 결합하여 성격을 이해하는 새로운 방법을 제시했습니다</a:t>
            </a:r>
            <a:r>
              <a:rPr lang="en-US" altLang="ko-KR" sz="1350" dirty="0">
                <a:latin typeface="Arial" panose="020B0604020202020204" pitchFamily="34" charset="0"/>
              </a:rPr>
              <a:t>. </a:t>
            </a:r>
            <a:r>
              <a:rPr lang="ko-KR" altLang="en-US" sz="1350" dirty="0">
                <a:latin typeface="Arial" panose="020B0604020202020204" pitchFamily="34" charset="0"/>
              </a:rPr>
              <a:t>이를 통해 개인이 자신의 성격을 바르게 인식하고 신앙적으로 성장할 수 있도록 </a:t>
            </a:r>
            <a:r>
              <a:rPr lang="ko-KR" altLang="en-US" sz="1350" dirty="0" err="1">
                <a:latin typeface="Arial" panose="020B0604020202020204" pitchFamily="34" charset="0"/>
              </a:rPr>
              <a:t>돕습니다</a:t>
            </a:r>
            <a:r>
              <a:rPr lang="en-US" altLang="ko-KR" sz="1350" dirty="0">
                <a:latin typeface="Arial" panose="020B0604020202020204" pitchFamily="34" charset="0"/>
              </a:rPr>
              <a:t>. </a:t>
            </a:r>
            <a:r>
              <a:rPr lang="ko-KR" altLang="en-US" sz="1350" dirty="0">
                <a:latin typeface="Arial" panose="020B0604020202020204" pitchFamily="34" charset="0"/>
              </a:rPr>
              <a:t>특히</a:t>
            </a:r>
            <a:r>
              <a:rPr lang="en-US" altLang="ko-KR" sz="1350" dirty="0">
                <a:latin typeface="Arial" panose="020B0604020202020204" pitchFamily="34" charset="0"/>
              </a:rPr>
              <a:t>, </a:t>
            </a:r>
            <a:r>
              <a:rPr lang="ko-KR" altLang="en-US" sz="1350" dirty="0">
                <a:latin typeface="Arial" panose="020B0604020202020204" pitchFamily="34" charset="0"/>
              </a:rPr>
              <a:t>각 기질이 가진 고유한 강점을 극대화하여 교회와 공동체에서 더욱 효과적으로 역할을 수행할 수 있습니다</a:t>
            </a:r>
            <a:r>
              <a:rPr lang="en-US" altLang="ko-KR" sz="1350" dirty="0">
                <a:latin typeface="Arial" panose="020B0604020202020204" pitchFamily="34" charset="0"/>
              </a:rPr>
              <a:t>. </a:t>
            </a:r>
            <a:r>
              <a:rPr lang="ko-KR" altLang="en-US" sz="1350" dirty="0">
                <a:latin typeface="Arial" panose="020B0604020202020204" pitchFamily="34" charset="0"/>
              </a:rPr>
              <a:t>예를 들어</a:t>
            </a:r>
            <a:r>
              <a:rPr lang="en-US" altLang="ko-KR" sz="1350" dirty="0">
                <a:latin typeface="Arial" panose="020B0604020202020204" pitchFamily="34" charset="0"/>
              </a:rPr>
              <a:t>, </a:t>
            </a:r>
            <a:r>
              <a:rPr lang="ko-KR" altLang="en-US" sz="1350" dirty="0">
                <a:latin typeface="Arial" panose="020B0604020202020204" pitchFamily="34" charset="0"/>
              </a:rPr>
              <a:t>다혈질</a:t>
            </a:r>
            <a:r>
              <a:rPr lang="en-US" altLang="ko-KR" sz="1350" dirty="0">
                <a:latin typeface="Arial" panose="020B0604020202020204" pitchFamily="34" charset="0"/>
              </a:rPr>
              <a:t>(Sanguine)</a:t>
            </a:r>
            <a:r>
              <a:rPr lang="ko-KR" altLang="en-US" sz="1350" dirty="0">
                <a:latin typeface="Arial" panose="020B0604020202020204" pitchFamily="34" charset="0"/>
              </a:rPr>
              <a:t>은 전도와 친교에서</a:t>
            </a:r>
            <a:r>
              <a:rPr lang="en-US" altLang="ko-KR" sz="1350" dirty="0">
                <a:latin typeface="Arial" panose="020B0604020202020204" pitchFamily="34" charset="0"/>
              </a:rPr>
              <a:t>, </a:t>
            </a:r>
            <a:r>
              <a:rPr lang="ko-KR" altLang="en-US" sz="1350" dirty="0" err="1">
                <a:latin typeface="Arial" panose="020B0604020202020204" pitchFamily="34" charset="0"/>
              </a:rPr>
              <a:t>담즙질</a:t>
            </a:r>
            <a:r>
              <a:rPr lang="en-US" altLang="ko-KR" sz="1350" dirty="0">
                <a:latin typeface="Arial" panose="020B0604020202020204" pitchFamily="34" charset="0"/>
              </a:rPr>
              <a:t>(Choleric)</a:t>
            </a:r>
            <a:r>
              <a:rPr lang="ko-KR" altLang="en-US" sz="1350" dirty="0">
                <a:latin typeface="Arial" panose="020B0604020202020204" pitchFamily="34" charset="0"/>
              </a:rPr>
              <a:t>은 리더십에서</a:t>
            </a:r>
            <a:r>
              <a:rPr lang="en-US" altLang="ko-KR" sz="1350" dirty="0">
                <a:latin typeface="Arial" panose="020B0604020202020204" pitchFamily="34" charset="0"/>
              </a:rPr>
              <a:t>, </a:t>
            </a:r>
            <a:r>
              <a:rPr lang="ko-KR" altLang="en-US" sz="1350" dirty="0" err="1">
                <a:latin typeface="Arial" panose="020B0604020202020204" pitchFamily="34" charset="0"/>
              </a:rPr>
              <a:t>우울질</a:t>
            </a:r>
            <a:r>
              <a:rPr lang="en-US" altLang="ko-KR" sz="1350" dirty="0">
                <a:latin typeface="Arial" panose="020B0604020202020204" pitchFamily="34" charset="0"/>
              </a:rPr>
              <a:t>(Melancholic)</a:t>
            </a:r>
            <a:r>
              <a:rPr lang="ko-KR" altLang="en-US" sz="1350" dirty="0">
                <a:latin typeface="Arial" panose="020B0604020202020204" pitchFamily="34" charset="0"/>
              </a:rPr>
              <a:t>은 깊은 영적 탐구에서</a:t>
            </a:r>
            <a:r>
              <a:rPr lang="en-US" altLang="ko-KR" sz="1350" dirty="0">
                <a:latin typeface="Arial" panose="020B0604020202020204" pitchFamily="34" charset="0"/>
              </a:rPr>
              <a:t>, </a:t>
            </a:r>
            <a:r>
              <a:rPr lang="ko-KR" altLang="en-US" sz="1350" dirty="0">
                <a:latin typeface="Arial" panose="020B0604020202020204" pitchFamily="34" charset="0"/>
              </a:rPr>
              <a:t>점액질</a:t>
            </a:r>
            <a:r>
              <a:rPr lang="en-US" altLang="ko-KR" sz="1350" dirty="0">
                <a:latin typeface="Arial" panose="020B0604020202020204" pitchFamily="34" charset="0"/>
              </a:rPr>
              <a:t>(Phlegmatic)</a:t>
            </a:r>
            <a:r>
              <a:rPr lang="ko-KR" altLang="en-US" sz="1350" dirty="0">
                <a:latin typeface="Arial" panose="020B0604020202020204" pitchFamily="34" charset="0"/>
              </a:rPr>
              <a:t>은 평온한 조정 역할에서 뛰어난 능력을 발휘할 수 있습니다</a:t>
            </a:r>
            <a:r>
              <a:rPr lang="en-US" altLang="ko-KR" sz="1350" dirty="0">
                <a:latin typeface="Arial" panose="020B0604020202020204" pitchFamily="34" charset="0"/>
              </a:rPr>
              <a:t>. </a:t>
            </a:r>
            <a:r>
              <a:rPr lang="ko-KR" altLang="en-US" sz="1350" dirty="0">
                <a:latin typeface="Arial" panose="020B0604020202020204" pitchFamily="34" charset="0"/>
              </a:rPr>
              <a:t>현대 심리학에서도 성격 유형을 연구하는 다양한 모델이 존재하지만</a:t>
            </a:r>
            <a:r>
              <a:rPr lang="en-US" altLang="ko-KR" sz="1350" dirty="0">
                <a:latin typeface="Arial" panose="020B0604020202020204" pitchFamily="34" charset="0"/>
              </a:rPr>
              <a:t>, LaHaye</a:t>
            </a:r>
            <a:r>
              <a:rPr lang="ko-KR" altLang="en-US" sz="1350" dirty="0">
                <a:latin typeface="Arial" panose="020B0604020202020204" pitchFamily="34" charset="0"/>
              </a:rPr>
              <a:t>의 이론은 기독교적 관점을 강조하며 신앙과 연계된 성격 변화를 설명하는 데 초점을 맞추고 있습니다</a:t>
            </a:r>
            <a:r>
              <a:rPr lang="en-US" altLang="ko-KR" sz="1350" dirty="0">
                <a:latin typeface="Arial" panose="020B0604020202020204" pitchFamily="34" charset="0"/>
              </a:rPr>
              <a:t>. </a:t>
            </a:r>
            <a:r>
              <a:rPr lang="ko-KR" altLang="en-US" sz="1350" dirty="0">
                <a:latin typeface="Arial" panose="020B0604020202020204" pitchFamily="34" charset="0"/>
              </a:rPr>
              <a:t>이는 개인의 영적 성숙과 공동체 성장에 중요한 통찰을 제공합니다</a:t>
            </a:r>
            <a:r>
              <a:rPr lang="en-US" altLang="ko-KR" sz="1350" dirty="0">
                <a:latin typeface="Arial" panose="020B0604020202020204" pitchFamily="34" charset="0"/>
              </a:rPr>
              <a:t>.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414709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0"/>
            <a:ext cx="8520600" cy="71292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II. </a:t>
            </a:r>
            <a:r>
              <a:rPr lang="ko-KR" altLang="en-US" dirty="0"/>
              <a:t>대인관계에서 발전시킬 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lang="ko-KR" altLang="en-US" dirty="0"/>
              <a:t> 이론</a:t>
            </a:r>
            <a:endParaRPr lang="en-US" altLang="ko-KR" dirty="0"/>
          </a:p>
        </p:txBody>
      </p:sp>
      <p:sp>
        <p:nvSpPr>
          <p:cNvPr id="31" name="텍스트 개체 틀 30">
            <a:extLst>
              <a:ext uri="{FF2B5EF4-FFF2-40B4-BE49-F238E27FC236}">
                <a16:creationId xmlns:a16="http://schemas.microsoft.com/office/drawing/2014/main" id="{8E03FC55-AD65-01C4-FB58-4ABC00C054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>
          <a:xfrm>
            <a:off x="311699" y="712926"/>
            <a:ext cx="8520599" cy="481810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지배적</a:t>
            </a:r>
            <a:r>
              <a:rPr lang="en-US" altLang="ko-KR" dirty="0"/>
              <a:t>/</a:t>
            </a:r>
            <a:r>
              <a:rPr lang="ko-KR" altLang="en-US" dirty="0" err="1"/>
              <a:t>복종적</a:t>
            </a:r>
            <a:r>
              <a:rPr lang="ko-KR" altLang="en-US" dirty="0"/>
              <a:t> </a:t>
            </a:r>
            <a:r>
              <a:rPr lang="en-US" altLang="ko-KR" dirty="0"/>
              <a:t>&amp; </a:t>
            </a:r>
            <a:r>
              <a:rPr lang="ko-KR" altLang="en-US" dirty="0" err="1"/>
              <a:t>적대적</a:t>
            </a:r>
            <a:r>
              <a:rPr lang="en-US" altLang="ko-KR" dirty="0"/>
              <a:t>(</a:t>
            </a:r>
            <a:r>
              <a:rPr lang="ko-KR" altLang="en-US" dirty="0"/>
              <a:t>거리를 둠</a:t>
            </a:r>
            <a:r>
              <a:rPr lang="en-US" altLang="ko-KR" dirty="0"/>
              <a:t>)/</a:t>
            </a:r>
            <a:r>
              <a:rPr lang="ko-KR" altLang="en-US" dirty="0" err="1"/>
              <a:t>애정적</a:t>
            </a:r>
            <a:r>
              <a:rPr lang="ko-KR" altLang="en-US" dirty="0"/>
              <a:t> </a:t>
            </a:r>
            <a:r>
              <a:rPr lang="ko-KR" altLang="en-US" dirty="0" err="1"/>
              <a:t>모델</a:t>
            </a:r>
            <a:endParaRPr lang="ko-KR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28600" y="1508670"/>
            <a:ext cx="8686800" cy="2453282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286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1508670"/>
            <a:ext cx="304800" cy="30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6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지배적 vs. 복종적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지배적인 사람은 통제권을 행사하고, 복종적인 사람은 따르고 적응하는 성향을 보임.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244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1508670"/>
            <a:ext cx="304800" cy="304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244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적대적 vs. 애정적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적대적인 사람은 비판적이고 거리감이 있으며, 애정적인 사람은 따뜻하고 배려심이 많음.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2887712"/>
            <a:ext cx="304800" cy="304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86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네 가지 행동 조합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(1) 적대적-지배적, (2) 애정적-지배적, (3) 적대적-복종적, (4) 애정적-복종적.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244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0" y="2887712"/>
            <a:ext cx="304800" cy="3048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4400" y="3344912"/>
            <a:ext cx="4190999" cy="4001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심리학적</a:t>
            </a:r>
            <a:r>
              <a:rPr sz="1300" b="1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적용</a:t>
            </a:r>
            <a:endParaRPr sz="1300" b="1" i="0" dirty="0">
              <a:solidFill>
                <a:srgbClr val="616161"/>
              </a:solidFill>
              <a:latin typeface="Proxima Nova"/>
            </a:endParaRPr>
          </a:p>
          <a:p>
            <a:pPr algn="ctr">
              <a:spcAft>
                <a:spcPts val="1200"/>
              </a:spcAft>
            </a:pPr>
            <a:r>
              <a:rPr lang="ko-KR" altLang="en-US" sz="1300" b="0" i="0" dirty="0">
                <a:solidFill>
                  <a:srgbClr val="616161"/>
                </a:solidFill>
                <a:latin typeface="Proxima Nova"/>
              </a:rPr>
              <a:t>인격</a:t>
            </a:r>
            <a:r>
              <a:rPr lang="en-US" altLang="ko-KR" sz="1300" b="0" i="0" dirty="0">
                <a:solidFill>
                  <a:srgbClr val="616161"/>
                </a:solidFill>
                <a:latin typeface="Proxima Nova"/>
              </a:rPr>
              <a:t>(</a:t>
            </a:r>
            <a:r>
              <a:rPr lang="ko-KR" altLang="en-US" sz="1300" b="0" i="0" dirty="0">
                <a:solidFill>
                  <a:srgbClr val="616161"/>
                </a:solidFill>
                <a:latin typeface="Proxima Nova"/>
              </a:rPr>
              <a:t>성격</a:t>
            </a:r>
            <a:r>
              <a:rPr lang="en-US" altLang="ko-KR" sz="1300" b="0" i="0" dirty="0">
                <a:solidFill>
                  <a:srgbClr val="616161"/>
                </a:solidFill>
                <a:latin typeface="Proxima Nova"/>
              </a:rPr>
              <a:t>)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연구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,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상담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,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리더십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개발에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활용됨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4362D7-63DE-5752-0337-00A806FAA0F5}"/>
              </a:ext>
            </a:extLst>
          </p:cNvPr>
          <p:cNvSpPr txBox="1"/>
          <p:nvPr/>
        </p:nvSpPr>
        <p:spPr>
          <a:xfrm>
            <a:off x="311699" y="4007792"/>
            <a:ext cx="86868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50" dirty="0" err="1"/>
              <a:t>버스타노비</a:t>
            </a:r>
            <a:r>
              <a:rPr lang="en-US" altLang="ko-KR" sz="1050" dirty="0"/>
              <a:t>(</a:t>
            </a:r>
            <a:r>
              <a:rPr lang="en-US" altLang="ko-KR" sz="1050" dirty="0" err="1"/>
              <a:t>Bustanoby</a:t>
            </a:r>
            <a:r>
              <a:rPr lang="en-US" altLang="ko-KR" sz="1050" dirty="0"/>
              <a:t>,</a:t>
            </a:r>
            <a:r>
              <a:rPr lang="ko-KR" altLang="en-US" sz="1050" dirty="0"/>
              <a:t> </a:t>
            </a:r>
            <a:r>
              <a:rPr lang="en-US" altLang="ko-KR" sz="1050" dirty="0"/>
              <a:t>1976)</a:t>
            </a:r>
            <a:r>
              <a:rPr lang="ko-KR" altLang="en-US" sz="1050" dirty="0"/>
              <a:t>는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을 </a:t>
            </a:r>
            <a:r>
              <a:rPr lang="ko-KR" altLang="en-US" sz="1050" dirty="0" err="1"/>
              <a:t>지배성</a:t>
            </a:r>
            <a:r>
              <a:rPr lang="en-US" altLang="ko-KR" sz="1050" dirty="0"/>
              <a:t>(dominance)</a:t>
            </a:r>
            <a:r>
              <a:rPr lang="ko-KR" altLang="en-US" sz="1050" dirty="0"/>
              <a:t>과 애정</a:t>
            </a:r>
            <a:r>
              <a:rPr lang="en-US" altLang="ko-KR" sz="1050" dirty="0"/>
              <a:t>(affection)</a:t>
            </a:r>
            <a:r>
              <a:rPr lang="ko-KR" altLang="en-US" sz="1050" dirty="0"/>
              <a:t>의 두 가지 축을 기준으로 분류하는 모델을 제시했습니다</a:t>
            </a:r>
            <a:r>
              <a:rPr lang="en-US" altLang="ko-KR" sz="1050" dirty="0"/>
              <a:t>. </a:t>
            </a:r>
            <a:r>
              <a:rPr lang="ko-KR" altLang="en-US" sz="1050" dirty="0"/>
              <a:t>사람들은 네 가지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 조합 중 하나에 속하게 되며</a:t>
            </a:r>
            <a:r>
              <a:rPr lang="en-US" altLang="ko-KR" sz="1050" dirty="0"/>
              <a:t>, </a:t>
            </a:r>
            <a:r>
              <a:rPr lang="ko-KR" altLang="en-US" sz="1050" dirty="0"/>
              <a:t>이는 대인관계 및 리더십 스타일에 영향을 미칩니다</a:t>
            </a:r>
            <a:r>
              <a:rPr lang="en-US" altLang="ko-KR" sz="1050" dirty="0"/>
              <a:t>. </a:t>
            </a:r>
            <a:r>
              <a:rPr lang="ko-KR" altLang="en-US" sz="1050" dirty="0"/>
              <a:t>예를 들어</a:t>
            </a:r>
            <a:r>
              <a:rPr lang="en-US" altLang="ko-KR" sz="1050" dirty="0"/>
              <a:t>, </a:t>
            </a:r>
            <a:r>
              <a:rPr lang="ko-KR" altLang="en-US" sz="1050" dirty="0"/>
              <a:t>적대적</a:t>
            </a:r>
            <a:r>
              <a:rPr lang="en-US" altLang="ko-KR" sz="1050" dirty="0"/>
              <a:t>-</a:t>
            </a:r>
            <a:r>
              <a:rPr lang="ko-KR" altLang="en-US" sz="1050" dirty="0"/>
              <a:t>지배적 성향은 경쟁적이고 공격적인 행동을 보이며</a:t>
            </a:r>
            <a:r>
              <a:rPr lang="en-US" altLang="ko-KR" sz="1050" dirty="0"/>
              <a:t>, </a:t>
            </a:r>
            <a:r>
              <a:rPr lang="ko-KR" altLang="en-US" sz="1050" dirty="0"/>
              <a:t>애정적</a:t>
            </a:r>
            <a:r>
              <a:rPr lang="en-US" altLang="ko-KR" sz="1050" dirty="0"/>
              <a:t>-</a:t>
            </a:r>
            <a:r>
              <a:rPr lang="ko-KR" altLang="en-US" sz="1050" dirty="0"/>
              <a:t>복종적 성향은 협력적이고 감정이 풍부한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을 나타냅니다</a:t>
            </a:r>
            <a:r>
              <a:rPr lang="en-US" altLang="ko-KR" sz="1050" dirty="0"/>
              <a:t>. </a:t>
            </a:r>
            <a:r>
              <a:rPr lang="ko-KR" altLang="en-US" sz="1050" dirty="0"/>
              <a:t>이 모델은 여전히 심리학과 상담 분야에서 중요한 이론으로 사용되며</a:t>
            </a:r>
            <a:r>
              <a:rPr lang="en-US" altLang="ko-KR" sz="1050" dirty="0"/>
              <a:t>, </a:t>
            </a:r>
            <a:r>
              <a:rPr lang="ko-KR" altLang="en-US" sz="1050" dirty="0"/>
              <a:t>특히 리더십 개발과 대인관계 연구에 영향을 미치고 있습니다</a:t>
            </a:r>
            <a:r>
              <a:rPr lang="en-US" altLang="ko-KR" sz="1050"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highlight>
                  <a:srgbClr val="FFFF00"/>
                </a:highlight>
                <a:sym typeface="Wingdings" panose="05000000000000000000" pitchFamily="2" charset="2"/>
              </a:rPr>
              <a:t> </a:t>
            </a:r>
            <a:r>
              <a:rPr b="1" dirty="0" err="1">
                <a:highlight>
                  <a:srgbClr val="FFFF00"/>
                </a:highlight>
              </a:rPr>
              <a:t>기독교적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관점에서의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인격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변화</a:t>
            </a:r>
            <a:br>
              <a:rPr lang="en-US" b="1" dirty="0">
                <a:highlight>
                  <a:srgbClr val="FFFF00"/>
                </a:highlight>
              </a:rPr>
            </a:br>
            <a:r>
              <a:rPr lang="en-US" altLang="ko-KR" b="1" dirty="0">
                <a:highlight>
                  <a:srgbClr val="FFFF00"/>
                </a:highlight>
              </a:rPr>
              <a:t> (</a:t>
            </a:r>
            <a:r>
              <a:rPr lang="ko-KR" altLang="en-US" b="1" dirty="0">
                <a:highlight>
                  <a:srgbClr val="FFFF00"/>
                </a:highlight>
              </a:rPr>
              <a:t>성령의 도움으로 성장시킬 인격의 영역들</a:t>
            </a:r>
            <a:r>
              <a:rPr lang="en-US" altLang="ko-KR" b="1" dirty="0">
                <a:highlight>
                  <a:srgbClr val="FFFF00"/>
                </a:highlight>
              </a:rPr>
              <a:t>)</a:t>
            </a:r>
            <a:endParaRPr b="1" dirty="0">
              <a:highlight>
                <a:srgbClr val="FFFF00"/>
              </a:highligh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>
          <a:xfrm>
            <a:off x="311699" y="712925"/>
            <a:ext cx="8520599" cy="643345"/>
          </a:xfrm>
        </p:spPr>
        <p:txBody>
          <a:bodyPr>
            <a:noAutofit/>
          </a:bodyPr>
          <a:lstStyle/>
          <a:p>
            <a:r>
              <a:rPr sz="1200" b="1" dirty="0" err="1"/>
              <a:t>Bustanoby의</a:t>
            </a:r>
            <a:r>
              <a:rPr sz="1200" b="1" dirty="0"/>
              <a:t> </a:t>
            </a:r>
            <a:r>
              <a:rPr sz="1200" b="1" dirty="0" err="1"/>
              <a:t>모델과</a:t>
            </a:r>
            <a:r>
              <a:rPr sz="1200" b="1" dirty="0"/>
              <a:t> </a:t>
            </a:r>
            <a:r>
              <a:rPr sz="1200" b="1" dirty="0" err="1"/>
              <a:t>신앙</a:t>
            </a:r>
            <a:r>
              <a:rPr lang="en-US" sz="1200" b="1" dirty="0"/>
              <a:t>: </a:t>
            </a:r>
          </a:p>
          <a:p>
            <a:endParaRPr lang="en-US" altLang="ko-KR" sz="1200" dirty="0"/>
          </a:p>
          <a:p>
            <a:r>
              <a:rPr lang="en-US" altLang="ko-KR" sz="1200" dirty="0"/>
              <a:t>4</a:t>
            </a:r>
            <a:r>
              <a:rPr lang="ko-KR" altLang="en-US" sz="1200" dirty="0"/>
              <a:t>개 중 하나를 선택하기보다는 내 인격의 크고 작든 간에 존재하는 </a:t>
            </a:r>
            <a:r>
              <a:rPr lang="en-US" altLang="ko-KR" sz="1200" dirty="0"/>
              <a:t>4</a:t>
            </a:r>
            <a:r>
              <a:rPr lang="ko-KR" altLang="en-US" sz="1200" dirty="0" err="1"/>
              <a:t>개적</a:t>
            </a:r>
            <a:r>
              <a:rPr lang="ko-KR" altLang="en-US" sz="1200" dirty="0"/>
              <a:t> 요소가 어떻게 발전해야 하는지를 보여준다</a:t>
            </a:r>
            <a:endParaRPr sz="1200" dirty="0"/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28600" y="1508670"/>
            <a:ext cx="8686800" cy="2453282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286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1508670"/>
            <a:ext cx="304800" cy="30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6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적대적-지배적 → 의로운 리더십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통제적이고 공격적인 성향에서 공의롭고 지혜로운 섬김의 리더십으로 변화.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24400" y="1508670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1508670"/>
            <a:ext cx="304800" cy="304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244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애정적-지배적 → 그리스도를 닮은 인도자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겸손을 배우고, 영향력을 타인을 위한 선한 방향으로 사용.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1717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2887712"/>
            <a:ext cx="304800" cy="304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86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적대적-복종적 → 신앙 안에서의 강한 자아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두려움과 불신을 극복하고 영적 성장을 통해 강한 믿음을 형성.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24400" y="2887712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67500" y="288771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0" y="2887712"/>
            <a:ext cx="304800" cy="3048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4400" y="3344912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애정적-복종적 → 신실한 격려자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공감 능력을 유지하면서도 영적 지혜와 경계를 설정하는 균형 잡힌 삶.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391A37-5D3F-94E4-BDFD-72FF165DCF82}"/>
              </a:ext>
            </a:extLst>
          </p:cNvPr>
          <p:cNvSpPr txBox="1"/>
          <p:nvPr/>
        </p:nvSpPr>
        <p:spPr>
          <a:xfrm>
            <a:off x="311699" y="4007792"/>
            <a:ext cx="868680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050" dirty="0" err="1"/>
              <a:t>Bustanoby</a:t>
            </a:r>
            <a:r>
              <a:rPr lang="ko-KR" altLang="en-US" sz="1050" dirty="0"/>
              <a:t>의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 모델은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이 적응적</a:t>
            </a:r>
            <a:r>
              <a:rPr lang="en-US" altLang="ko-KR" sz="1050" dirty="0"/>
              <a:t>(adaptive) </a:t>
            </a:r>
            <a:r>
              <a:rPr lang="ko-KR" altLang="en-US" sz="1050" dirty="0"/>
              <a:t>혹은 부적응적</a:t>
            </a:r>
            <a:r>
              <a:rPr lang="en-US" altLang="ko-KR" sz="1050" dirty="0"/>
              <a:t>(maladaptive) </a:t>
            </a:r>
            <a:r>
              <a:rPr lang="ko-KR" altLang="en-US" sz="1050" dirty="0"/>
              <a:t>방식으로 나타날 수 있음을 시사합니다</a:t>
            </a:r>
            <a:r>
              <a:rPr lang="en-US" altLang="ko-KR" sz="1050" dirty="0"/>
              <a:t>. </a:t>
            </a:r>
            <a:r>
              <a:rPr lang="ko-KR" altLang="en-US" sz="1050" dirty="0"/>
              <a:t>기독교적 관점에서의 변화는 신앙을 통해 인격이 더욱 성숙해지고</a:t>
            </a:r>
            <a:r>
              <a:rPr lang="en-US" altLang="ko-KR" sz="1050" dirty="0"/>
              <a:t>, </a:t>
            </a:r>
            <a:r>
              <a:rPr lang="ko-KR" altLang="en-US" sz="1050" dirty="0"/>
              <a:t>예수 그리스도를 닮아가는 과정을 의미합니다</a:t>
            </a:r>
            <a:r>
              <a:rPr lang="en-US" altLang="ko-KR" sz="1050" dirty="0"/>
              <a:t>. 1. </a:t>
            </a:r>
            <a:r>
              <a:rPr lang="ko-KR" altLang="en-US" sz="1050" dirty="0"/>
              <a:t>적대적</a:t>
            </a:r>
            <a:r>
              <a:rPr lang="en-US" altLang="ko-KR" sz="1050" dirty="0"/>
              <a:t>-</a:t>
            </a:r>
            <a:r>
              <a:rPr lang="ko-KR" altLang="en-US" sz="1050" dirty="0"/>
              <a:t>지배적 성향을 가진 사람은 신앙을 통해 </a:t>
            </a:r>
            <a:r>
              <a:rPr lang="ko-KR" altLang="en-US" sz="1050" dirty="0" err="1"/>
              <a:t>공의롭고</a:t>
            </a:r>
            <a:r>
              <a:rPr lang="ko-KR" altLang="en-US" sz="1050" dirty="0"/>
              <a:t> 섬기는 리더로 변화할 수 있으며</a:t>
            </a:r>
            <a:r>
              <a:rPr lang="en-US" altLang="ko-KR" sz="1050" dirty="0"/>
              <a:t>, 2. </a:t>
            </a:r>
            <a:r>
              <a:rPr lang="ko-KR" altLang="en-US" sz="1050" dirty="0"/>
              <a:t>애정적</a:t>
            </a:r>
            <a:r>
              <a:rPr lang="en-US" altLang="ko-KR" sz="1050" dirty="0"/>
              <a:t>-</a:t>
            </a:r>
            <a:r>
              <a:rPr lang="ko-KR" altLang="en-US" sz="1050" dirty="0"/>
              <a:t>지배적 성향을 가진 사람은 겸손을 배우고 영향력을 바른 방향으로 사용할 수 있습니다</a:t>
            </a:r>
            <a:r>
              <a:rPr lang="en-US" altLang="ko-KR" sz="1050" dirty="0"/>
              <a:t>. 3. </a:t>
            </a:r>
            <a:r>
              <a:rPr lang="ko-KR" altLang="en-US" sz="1050" dirty="0"/>
              <a:t>적대적</a:t>
            </a:r>
            <a:r>
              <a:rPr lang="en-US" altLang="ko-KR" sz="1050" dirty="0"/>
              <a:t>-</a:t>
            </a:r>
            <a:r>
              <a:rPr lang="ko-KR" altLang="en-US" sz="1050" dirty="0"/>
              <a:t>복종적 성향은 두려움과 불신을 극복하고 영적 성장을 통해 강한 믿음을 형성할 수 있으며</a:t>
            </a:r>
            <a:r>
              <a:rPr lang="en-US" altLang="ko-KR" sz="1050" dirty="0"/>
              <a:t>, 4. </a:t>
            </a:r>
            <a:r>
              <a:rPr lang="ko-KR" altLang="en-US" sz="1050" dirty="0"/>
              <a:t>애정적</a:t>
            </a:r>
            <a:r>
              <a:rPr lang="en-US" altLang="ko-KR" sz="1050" dirty="0"/>
              <a:t>-</a:t>
            </a:r>
            <a:r>
              <a:rPr lang="ko-KR" altLang="en-US" sz="1050" dirty="0"/>
              <a:t>복종적 성향을 가진 사람은 공감과 영적 지혜를 바탕으로 균형 잡힌 삶을 살아갈 수 있습니다</a:t>
            </a:r>
            <a:r>
              <a:rPr lang="en-US" altLang="ko-KR" sz="1050" dirty="0"/>
              <a:t>. </a:t>
            </a:r>
            <a:r>
              <a:rPr lang="ko-KR" altLang="en-US" sz="1050" dirty="0"/>
              <a:t>이러한 변화는 성경적 원리와 일치하며</a:t>
            </a:r>
            <a:r>
              <a:rPr lang="en-US" altLang="ko-KR" sz="1050" dirty="0"/>
              <a:t>, </a:t>
            </a:r>
            <a:r>
              <a:rPr lang="ko-KR" altLang="en-US" sz="1050" dirty="0"/>
              <a:t>성령의 역사 속에서 개인이 신앙을 통해 성장하고 성숙해지는 과정과 밀접한 관련이 있습니다</a:t>
            </a:r>
            <a:r>
              <a:rPr lang="en-US" altLang="ko-KR" sz="1050" dirty="0"/>
              <a:t>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III. </a:t>
            </a:r>
            <a:r>
              <a:rPr b="1" dirty="0" err="1">
                <a:highlight>
                  <a:srgbClr val="FFFF00"/>
                </a:highlight>
              </a:rPr>
              <a:t>심리적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성숙과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신앙적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성화</a:t>
            </a:r>
            <a:endParaRPr b="1" dirty="0">
              <a:highlight>
                <a:srgbClr val="FFFF00"/>
              </a:highligh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/>
        <p:txBody>
          <a:bodyPr>
            <a:normAutofit/>
          </a:bodyPr>
          <a:lstStyle/>
          <a:p>
            <a:r>
              <a:rPr dirty="0" err="1"/>
              <a:t>신앙과</a:t>
            </a:r>
            <a:r>
              <a:rPr dirty="0"/>
              <a:t> </a:t>
            </a:r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성장의</a:t>
            </a:r>
            <a:r>
              <a:rPr dirty="0"/>
              <a:t> </a:t>
            </a:r>
            <a:r>
              <a:rPr dirty="0" err="1"/>
              <a:t>통합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28600" y="1508670"/>
            <a:ext cx="8686800" cy="2247602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28600" y="1508670"/>
            <a:ext cx="4190999" cy="86856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1508670"/>
            <a:ext cx="304800" cy="30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600" y="1965870"/>
            <a:ext cx="4190999" cy="4001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자기</a:t>
            </a:r>
            <a:r>
              <a:rPr sz="1300" b="1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인식</a:t>
            </a:r>
            <a:r>
              <a:rPr sz="1300" b="1" i="0" dirty="0">
                <a:solidFill>
                  <a:srgbClr val="616161"/>
                </a:solidFill>
                <a:latin typeface="Proxima Nova"/>
              </a:rPr>
              <a:t> 및 </a:t>
            </a:r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감정</a:t>
            </a:r>
            <a:r>
              <a:rPr sz="1300" b="1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조절</a:t>
            </a:r>
            <a:endParaRPr sz="1300" b="1" i="0" dirty="0">
              <a:solidFill>
                <a:srgbClr val="616161"/>
              </a:solidFill>
              <a:latin typeface="Proxima Nova"/>
            </a:endParaRPr>
          </a:p>
          <a:p>
            <a:pPr algn="ctr">
              <a:spcAft>
                <a:spcPts val="1200"/>
              </a:spcAft>
            </a:pP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감정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지능을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개발하고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lang="ko-KR" altLang="en-US" sz="1300" b="0" i="0" dirty="0">
                <a:solidFill>
                  <a:srgbClr val="616161"/>
                </a:solidFill>
                <a:latin typeface="Proxima Nova"/>
              </a:rPr>
              <a:t>인격</a:t>
            </a:r>
            <a:r>
              <a:rPr lang="en-US" altLang="ko-KR" sz="1300" b="0" i="0" dirty="0">
                <a:solidFill>
                  <a:srgbClr val="616161"/>
                </a:solidFill>
                <a:latin typeface="Proxima Nova"/>
              </a:rPr>
              <a:t>(</a:t>
            </a:r>
            <a:r>
              <a:rPr lang="ko-KR" altLang="en-US" sz="1300" b="0" i="0" dirty="0">
                <a:solidFill>
                  <a:srgbClr val="616161"/>
                </a:solidFill>
                <a:latin typeface="Proxima Nova"/>
              </a:rPr>
              <a:t>성격</a:t>
            </a:r>
            <a:r>
              <a:rPr lang="en-US" altLang="ko-KR" sz="1300" b="0" i="0" dirty="0">
                <a:solidFill>
                  <a:srgbClr val="616161"/>
                </a:solidFill>
                <a:latin typeface="Proxima Nova"/>
              </a:rPr>
              <a:t>)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특성을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신앙과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조화시킴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24400" y="1508670"/>
            <a:ext cx="4190999" cy="86856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1508670"/>
            <a:ext cx="304800" cy="304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24400" y="1965870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약점 극복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기도, 성찰, 영적 훈련을 통해 개인적 약점을 개선.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" y="2682031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171700" y="2682031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171700" y="2682031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2682031"/>
            <a:ext cx="304800" cy="304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8600" y="3139231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강점 계발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하나님이 주신 재능을 활용하여 봉사, 리더십, 영적 성장에 기여.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24400" y="2682031"/>
            <a:ext cx="4190999" cy="107424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667500" y="2682031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67500" y="2682031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0" y="2682031"/>
            <a:ext cx="304800" cy="3048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4400" y="3139231"/>
            <a:ext cx="4190999" cy="2056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>
                <a:solidFill>
                  <a:srgbClr val="616161"/>
                </a:solidFill>
                <a:latin typeface="Proxima Nova"/>
              </a:rPr>
              <a:t>그리스도를 닮아가기</a:t>
            </a:r>
          </a:p>
          <a:p>
            <a:pPr algn="ctr">
              <a:spcAft>
                <a:spcPts val="1200"/>
              </a:spcAft>
            </a:pPr>
            <a:r>
              <a:rPr sz="1300" b="0" i="0">
                <a:solidFill>
                  <a:srgbClr val="616161"/>
                </a:solidFill>
                <a:latin typeface="Proxima Nova"/>
              </a:rPr>
              <a:t>최종 목표는 삶 속에서 그리스도의 사랑, 지혜, 겸손을 실천하는 것.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62D6EB-F01C-5916-7ED2-67E8F462B331}"/>
              </a:ext>
            </a:extLst>
          </p:cNvPr>
          <p:cNvSpPr txBox="1"/>
          <p:nvPr/>
        </p:nvSpPr>
        <p:spPr>
          <a:xfrm>
            <a:off x="311699" y="4007792"/>
            <a:ext cx="8686800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50" dirty="0"/>
              <a:t>기독교 인격</a:t>
            </a:r>
            <a:r>
              <a:rPr lang="en-US" altLang="ko-KR" sz="1050" dirty="0"/>
              <a:t>(</a:t>
            </a:r>
            <a:r>
              <a:rPr lang="ko-KR" altLang="en-US" sz="1050" dirty="0"/>
              <a:t>성격</a:t>
            </a:r>
            <a:r>
              <a:rPr lang="en-US" altLang="ko-KR" sz="1050" dirty="0"/>
              <a:t>)</a:t>
            </a:r>
            <a:r>
              <a:rPr lang="ko-KR" altLang="en-US" sz="1050" dirty="0"/>
              <a:t> 발달 모델에서 심리적 성숙과 신앙적 성화는 함께 작용합니다</a:t>
            </a:r>
            <a:r>
              <a:rPr lang="en-US" altLang="ko-KR" sz="1050" dirty="0"/>
              <a:t>. </a:t>
            </a:r>
            <a:r>
              <a:rPr lang="ko-KR" altLang="en-US" sz="1050" dirty="0"/>
              <a:t>개인이 성장함에 따라 </a:t>
            </a:r>
            <a:r>
              <a:rPr lang="en-US" altLang="ko-KR" sz="1050" dirty="0"/>
              <a:t>1. </a:t>
            </a:r>
            <a:r>
              <a:rPr lang="ko-KR" altLang="en-US" sz="1050" dirty="0"/>
              <a:t>자기 인식과 감정 조절 능력이 향상되며</a:t>
            </a:r>
            <a:r>
              <a:rPr lang="en-US" altLang="ko-KR" sz="1050" dirty="0"/>
              <a:t>, </a:t>
            </a:r>
            <a:r>
              <a:rPr lang="ko-KR" altLang="en-US" sz="1050" dirty="0"/>
              <a:t>신앙을 통해 내면의 강점을 계발할 수 있습니다</a:t>
            </a:r>
            <a:r>
              <a:rPr lang="en-US" altLang="ko-KR" sz="1050" dirty="0"/>
              <a:t>. </a:t>
            </a:r>
            <a:r>
              <a:rPr lang="ko-KR" altLang="en-US" sz="1050" dirty="0"/>
              <a:t>신앙은 충동성</a:t>
            </a:r>
            <a:r>
              <a:rPr lang="en-US" altLang="ko-KR" sz="1050" dirty="0"/>
              <a:t>, </a:t>
            </a:r>
            <a:r>
              <a:rPr lang="ko-KR" altLang="en-US" sz="1050" dirty="0"/>
              <a:t>불안</a:t>
            </a:r>
            <a:r>
              <a:rPr lang="en-US" altLang="ko-KR" sz="1050" dirty="0"/>
              <a:t>, </a:t>
            </a:r>
            <a:r>
              <a:rPr lang="ko-KR" altLang="en-US" sz="1050" dirty="0"/>
              <a:t>자신감 부족 등의 약점을 극복할 수 있도록 </a:t>
            </a:r>
            <a:r>
              <a:rPr lang="ko-KR" altLang="en-US" sz="1050" dirty="0" err="1"/>
              <a:t>돕습니다</a:t>
            </a:r>
            <a:r>
              <a:rPr lang="en-US" altLang="ko-KR" sz="1050" dirty="0"/>
              <a:t>. 2. </a:t>
            </a:r>
            <a:r>
              <a:rPr lang="ko-KR" altLang="en-US" sz="1050" dirty="0"/>
              <a:t>기도와 성찰</a:t>
            </a:r>
            <a:r>
              <a:rPr lang="en-US" altLang="ko-KR" sz="1050" dirty="0"/>
              <a:t>, </a:t>
            </a:r>
            <a:r>
              <a:rPr lang="ko-KR" altLang="en-US" sz="1050" dirty="0"/>
              <a:t>영적 실천을 통해 자신의 단점을 보완하고 성숙한 인격을 형성할 수 있습니다</a:t>
            </a:r>
            <a:r>
              <a:rPr lang="en-US" altLang="ko-KR" sz="1050" dirty="0"/>
              <a:t>. 3. </a:t>
            </a:r>
            <a:r>
              <a:rPr lang="ko-KR" altLang="en-US" sz="1050" dirty="0"/>
              <a:t>동시에</a:t>
            </a:r>
            <a:r>
              <a:rPr lang="en-US" altLang="ko-KR" sz="1050" dirty="0"/>
              <a:t>, </a:t>
            </a:r>
            <a:r>
              <a:rPr lang="ko-KR" altLang="en-US" sz="1050" dirty="0"/>
              <a:t>하나님께서 주신 강점을 발견하고 이를 봉사와 리더십</a:t>
            </a:r>
            <a:r>
              <a:rPr lang="en-US" altLang="ko-KR" sz="1050" dirty="0"/>
              <a:t>, </a:t>
            </a:r>
            <a:r>
              <a:rPr lang="ko-KR" altLang="en-US" sz="1050" dirty="0"/>
              <a:t>영적 성장을 위해 활용할 수 있습니다</a:t>
            </a:r>
            <a:r>
              <a:rPr lang="en-US" altLang="ko-KR" sz="1050" dirty="0"/>
              <a:t>. 4. </a:t>
            </a:r>
            <a:r>
              <a:rPr lang="ko-KR" altLang="en-US" sz="1050" dirty="0"/>
              <a:t>궁극적으로</a:t>
            </a:r>
            <a:r>
              <a:rPr lang="en-US" altLang="ko-KR" sz="1050" dirty="0"/>
              <a:t>, </a:t>
            </a:r>
            <a:r>
              <a:rPr lang="ko-KR" altLang="en-US" sz="1050" dirty="0"/>
              <a:t>신앙적 성화의 목표는 그리스도의 사랑과 지혜</a:t>
            </a:r>
            <a:r>
              <a:rPr lang="en-US" altLang="ko-KR" sz="1050" dirty="0"/>
              <a:t>, </a:t>
            </a:r>
            <a:r>
              <a:rPr lang="ko-KR" altLang="en-US" sz="1050" dirty="0"/>
              <a:t>겸손을 실천하는 것입니다</a:t>
            </a:r>
            <a:r>
              <a:rPr lang="en-US" altLang="ko-KR" sz="1050" dirty="0"/>
              <a:t>. </a:t>
            </a:r>
            <a:r>
              <a:rPr lang="ko-KR" altLang="en-US" sz="1050" dirty="0"/>
              <a:t>심리학적 원리와 영적 진리를 통합하여 조화로운 인격을 완성하는 것이 신앙 안에서의 성장 과정입니다</a:t>
            </a:r>
            <a:r>
              <a:rPr lang="en-US" altLang="ko-KR" sz="1050"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03FA1F-E7E3-ADB7-084B-19AC6A138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1800" b="1" dirty="0">
                <a:highlight>
                  <a:srgbClr val="FFFF00"/>
                </a:highlight>
                <a:sym typeface="Wingdings" panose="05000000000000000000" pitchFamily="2" charset="2"/>
              </a:rPr>
              <a:t>(</a:t>
            </a:r>
            <a:r>
              <a:rPr lang="ko-KR" altLang="en-US" sz="1800" b="1" dirty="0">
                <a:highlight>
                  <a:srgbClr val="FFFF00"/>
                </a:highlight>
                <a:sym typeface="Wingdings" panose="05000000000000000000" pitchFamily="2" charset="2"/>
              </a:rPr>
              <a:t>적용</a:t>
            </a:r>
            <a:r>
              <a:rPr lang="en-US" altLang="ko-KR" sz="1800" b="1" dirty="0">
                <a:highlight>
                  <a:srgbClr val="FFFF00"/>
                </a:highlight>
              </a:rPr>
              <a:t>) </a:t>
            </a:r>
            <a:r>
              <a:rPr lang="ko-KR" altLang="en-US" sz="1800" b="1" dirty="0">
                <a:highlight>
                  <a:srgbClr val="FFFF00"/>
                </a:highlight>
              </a:rPr>
              <a:t>자기의식과 감정조절</a:t>
            </a:r>
            <a:r>
              <a:rPr lang="en-US" altLang="ko-KR" sz="1800" b="1" dirty="0">
                <a:highlight>
                  <a:srgbClr val="FFFF00"/>
                </a:highlight>
              </a:rPr>
              <a:t>/</a:t>
            </a:r>
            <a:r>
              <a:rPr lang="ko-KR" altLang="en-US" sz="1800" b="1" dirty="0">
                <a:highlight>
                  <a:srgbClr val="FFFF00"/>
                </a:highlight>
              </a:rPr>
              <a:t> 장점은 살리고 약점은 보완</a:t>
            </a:r>
            <a:r>
              <a:rPr lang="en-US" altLang="ko-KR" sz="1800" b="1" dirty="0">
                <a:highlight>
                  <a:srgbClr val="FFFF00"/>
                </a:highlight>
              </a:rPr>
              <a:t>/ </a:t>
            </a:r>
            <a:r>
              <a:rPr lang="ko-KR" altLang="en-US" sz="1800" b="1" dirty="0">
                <a:highlight>
                  <a:srgbClr val="FFFF00"/>
                </a:highlight>
              </a:rPr>
              <a:t>그리스도를 </a:t>
            </a:r>
            <a:r>
              <a:rPr lang="ko-KR" altLang="en-US" sz="1800" b="1" dirty="0" err="1">
                <a:highlight>
                  <a:srgbClr val="FFFF00"/>
                </a:highlight>
              </a:rPr>
              <a:t>닮아감</a:t>
            </a:r>
            <a:endParaRPr lang="ko-KR" altLang="en-US" sz="1800" b="1" dirty="0">
              <a:highlight>
                <a:srgbClr val="FFFF00"/>
              </a:highlight>
            </a:endParaRP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AB78169-0675-BA6C-A583-7C90C85C6C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ko-KR" altLang="en-US" dirty="0"/>
          </a:p>
          <a:p>
            <a:pPr marL="127000" indent="0">
              <a:buNone/>
            </a:pPr>
            <a:r>
              <a:rPr lang="ko-KR" altLang="en-US" dirty="0"/>
              <a:t>인격 개발</a:t>
            </a:r>
            <a:r>
              <a:rPr lang="en-US" altLang="ko-KR" dirty="0"/>
              <a:t>(</a:t>
            </a:r>
            <a:r>
              <a:rPr lang="ko-KR" altLang="en-US" dirty="0"/>
              <a:t>회개 영역들</a:t>
            </a:r>
            <a:r>
              <a:rPr lang="en-US" altLang="ko-KR" dirty="0"/>
              <a:t>): </a:t>
            </a:r>
            <a:r>
              <a:rPr lang="ko-KR" altLang="en-US" dirty="0"/>
              <a:t>세부 내용 작성</a:t>
            </a:r>
            <a:r>
              <a:rPr lang="en-US" altLang="ko-KR" dirty="0"/>
              <a:t>/ </a:t>
            </a:r>
            <a:r>
              <a:rPr lang="ko-KR" altLang="en-US" dirty="0"/>
              <a:t>정시와 수시기도</a:t>
            </a:r>
            <a:endParaRPr lang="en-US" altLang="ko-KR" dirty="0"/>
          </a:p>
          <a:p>
            <a:pPr marL="127000" indent="0">
              <a:buNone/>
            </a:pPr>
            <a:endParaRPr lang="ko-KR" altLang="en-US" dirty="0"/>
          </a:p>
          <a:p>
            <a:r>
              <a:rPr lang="ko-KR" altLang="en-US" dirty="0"/>
              <a:t>내가 버려야 할 습관</a:t>
            </a:r>
            <a:r>
              <a:rPr lang="en-US" altLang="ko-KR" dirty="0"/>
              <a:t>, </a:t>
            </a:r>
            <a:r>
              <a:rPr lang="ko-KR" altLang="en-US" dirty="0"/>
              <a:t>마음에 경향</a:t>
            </a:r>
            <a:r>
              <a:rPr lang="en-US" altLang="ko-KR" dirty="0"/>
              <a:t>, </a:t>
            </a:r>
            <a:r>
              <a:rPr lang="ko-KR" altLang="en-US" dirty="0"/>
              <a:t>언행들</a:t>
            </a:r>
          </a:p>
          <a:p>
            <a:r>
              <a:rPr lang="ko-KR" altLang="en-US" dirty="0"/>
              <a:t>용서하지 못하거나 정리되지 못한 </a:t>
            </a:r>
            <a:r>
              <a:rPr lang="ko-KR" altLang="en-US" dirty="0" err="1"/>
              <a:t>사람들과의</a:t>
            </a:r>
            <a:r>
              <a:rPr lang="ko-KR" altLang="en-US" dirty="0"/>
              <a:t> 관계</a:t>
            </a:r>
            <a:r>
              <a:rPr lang="en-US" altLang="ko-KR" dirty="0"/>
              <a:t>, </a:t>
            </a:r>
            <a:r>
              <a:rPr lang="ko-KR" altLang="en-US" dirty="0"/>
              <a:t>사건들</a:t>
            </a:r>
            <a:endParaRPr lang="en-US" altLang="ko-KR" dirty="0"/>
          </a:p>
          <a:p>
            <a:r>
              <a:rPr lang="ko-KR" altLang="en-US" dirty="0"/>
              <a:t>내 자신에 관해 용납되지 못하는 것들</a:t>
            </a:r>
          </a:p>
          <a:p>
            <a:r>
              <a:rPr lang="ko-KR" altLang="en-US" dirty="0"/>
              <a:t>나에게 상처</a:t>
            </a:r>
            <a:r>
              <a:rPr lang="en-US" altLang="ko-KR" dirty="0"/>
              <a:t>, </a:t>
            </a:r>
            <a:r>
              <a:rPr lang="ko-KR" altLang="en-US" dirty="0"/>
              <a:t>쓴 뿌리로 남아있는 것들</a:t>
            </a:r>
            <a:endParaRPr lang="en-US" altLang="ko-KR" dirty="0"/>
          </a:p>
          <a:p>
            <a:pPr marL="0" marR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ko-KR" altLang="en-US" dirty="0">
                <a:effectLst/>
                <a:latin typeface="Calibri" panose="020F0502020204030204" pitchFamily="34" charset="0"/>
              </a:rPr>
              <a:t>       </a:t>
            </a:r>
            <a:r>
              <a:rPr lang="en-US" altLang="ko-KR" dirty="0">
                <a:effectLst/>
                <a:latin typeface="Calibri" panose="020F0502020204030204" pitchFamily="34" charset="0"/>
              </a:rPr>
              <a:t>(</a:t>
            </a:r>
            <a:r>
              <a:rPr lang="ko-KR" altLang="en-US" dirty="0">
                <a:effectLst/>
                <a:latin typeface="Calibri" panose="020F0502020204030204" pitchFamily="34" charset="0"/>
              </a:rPr>
              <a:t>시편 </a:t>
            </a:r>
            <a:r>
              <a:rPr lang="en-US" altLang="ko-KR" dirty="0">
                <a:effectLst/>
                <a:latin typeface="Calibri" panose="020F0502020204030204" pitchFamily="34" charset="0"/>
              </a:rPr>
              <a:t>62:8</a:t>
            </a:r>
            <a:r>
              <a:rPr lang="ko-KR" altLang="en-US" dirty="0">
                <a:effectLst/>
                <a:latin typeface="Calibri" panose="020F0502020204030204" pitchFamily="34" charset="0"/>
              </a:rPr>
              <a:t> </a:t>
            </a:r>
            <a:r>
              <a:rPr lang="ko-KR" altLang="en-US" dirty="0">
                <a:effectLst/>
                <a:latin typeface="Default Korean"/>
              </a:rPr>
              <a:t>백성들아 시시로 그를 의지하고 그의 앞에 마음을 토하라 하나님은 우리의 </a:t>
            </a:r>
            <a:r>
              <a:rPr lang="ko-KR" altLang="en-US" dirty="0" err="1">
                <a:effectLst/>
                <a:latin typeface="Default Korean"/>
              </a:rPr>
              <a:t>피난처시로다</a:t>
            </a:r>
            <a:r>
              <a:rPr lang="en-US" altLang="ko-KR" dirty="0">
                <a:effectLst/>
                <a:latin typeface="Default Korean"/>
              </a:rPr>
              <a:t>)</a:t>
            </a:r>
            <a:r>
              <a:rPr lang="ko-KR" altLang="en-US" sz="1800" dirty="0">
                <a:effectLst/>
                <a:latin typeface="Calibri" panose="020F0502020204030204" pitchFamily="34" charset="0"/>
              </a:rPr>
              <a:t> </a:t>
            </a:r>
          </a:p>
          <a:p>
            <a:pPr marL="127000" indent="0">
              <a:buNone/>
            </a:pPr>
            <a:endParaRPr lang="ko-KR" altLang="en-US" dirty="0"/>
          </a:p>
          <a:p>
            <a:r>
              <a:rPr lang="ko-KR" altLang="en-US" dirty="0"/>
              <a:t>마땅히 </a:t>
            </a:r>
            <a:r>
              <a:rPr lang="ko-KR" altLang="en-US" dirty="0" err="1"/>
              <a:t>감사해야할</a:t>
            </a:r>
            <a:r>
              <a:rPr lang="ko-KR" altLang="en-US" dirty="0"/>
              <a:t> 분들에 대한 감사</a:t>
            </a:r>
          </a:p>
          <a:p>
            <a:r>
              <a:rPr lang="ko-KR" altLang="en-US" dirty="0"/>
              <a:t>나로 인해 물질적</a:t>
            </a:r>
            <a:r>
              <a:rPr lang="en-US" altLang="ko-KR" dirty="0"/>
              <a:t>, </a:t>
            </a:r>
            <a:r>
              <a:rPr lang="ko-KR" altLang="en-US" dirty="0"/>
              <a:t>정신적</a:t>
            </a:r>
            <a:r>
              <a:rPr lang="en-US" altLang="ko-KR" dirty="0"/>
              <a:t>, </a:t>
            </a:r>
            <a:r>
              <a:rPr lang="ko-KR" altLang="en-US" dirty="0"/>
              <a:t>영적 불편이나 피해를 입은 분들에 대한 회개와 보상</a:t>
            </a:r>
          </a:p>
          <a:p>
            <a:endParaRPr lang="en-US" altLang="ko-KR" dirty="0"/>
          </a:p>
          <a:p>
            <a:r>
              <a:rPr lang="ko-KR" altLang="en-US" dirty="0"/>
              <a:t>그리스도의 성육신</a:t>
            </a:r>
            <a:r>
              <a:rPr lang="en-US" altLang="ko-KR" dirty="0"/>
              <a:t>, </a:t>
            </a:r>
            <a:r>
              <a:rPr lang="ko-KR" altLang="en-US" dirty="0"/>
              <a:t>평생의 순종</a:t>
            </a:r>
            <a:r>
              <a:rPr lang="en-US" altLang="ko-KR" dirty="0"/>
              <a:t>, </a:t>
            </a:r>
            <a:r>
              <a:rPr lang="ko-KR" altLang="en-US" dirty="0"/>
              <a:t>십자가에서의 죽음과</a:t>
            </a:r>
            <a:r>
              <a:rPr lang="en-US" altLang="ko-KR" dirty="0"/>
              <a:t> </a:t>
            </a:r>
            <a:r>
              <a:rPr lang="ko-KR" altLang="en-US" dirty="0"/>
              <a:t>부활 앞에서 나의 모습들</a:t>
            </a:r>
            <a:endParaRPr lang="en-US" altLang="ko-KR" dirty="0"/>
          </a:p>
          <a:p>
            <a:pPr marL="0" marR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ko-KR" altLang="en-US" dirty="0">
                <a:effectLst/>
                <a:latin typeface="Calibri" panose="020F0502020204030204" pitchFamily="34" charset="0"/>
              </a:rPr>
              <a:t>      </a:t>
            </a:r>
            <a:r>
              <a:rPr lang="en-US" altLang="ko-KR" dirty="0">
                <a:effectLst/>
                <a:latin typeface="Calibri" panose="020F0502020204030204" pitchFamily="34" charset="0"/>
              </a:rPr>
              <a:t>(</a:t>
            </a:r>
            <a:r>
              <a:rPr lang="ko-KR" altLang="en-US" dirty="0">
                <a:effectLst/>
                <a:latin typeface="Calibri" panose="020F0502020204030204" pitchFamily="34" charset="0"/>
              </a:rPr>
              <a:t>빌립보서 </a:t>
            </a:r>
            <a:r>
              <a:rPr lang="en-US" altLang="ko-KR" dirty="0">
                <a:effectLst/>
                <a:latin typeface="Calibri" panose="020F0502020204030204" pitchFamily="34" charset="0"/>
              </a:rPr>
              <a:t>2:5</a:t>
            </a:r>
            <a:r>
              <a:rPr lang="ko-KR" altLang="en-US" dirty="0">
                <a:effectLst/>
                <a:latin typeface="Calibri" panose="020F0502020204030204" pitchFamily="34" charset="0"/>
              </a:rPr>
              <a:t> </a:t>
            </a:r>
            <a:r>
              <a:rPr lang="ko-KR" altLang="en-US" dirty="0">
                <a:effectLst/>
                <a:latin typeface="Default Korean"/>
              </a:rPr>
              <a:t>너희 안에 이 마음을 품으라 곧 그리스도 예수의 마음이니</a:t>
            </a:r>
            <a:r>
              <a:rPr lang="en-US" altLang="ko-KR" dirty="0">
                <a:latin typeface="Calibri" panose="020F0502020204030204" pitchFamily="34" charset="0"/>
              </a:rPr>
              <a:t>)</a:t>
            </a:r>
            <a:endParaRPr lang="ko-KR" altLang="en-US" dirty="0">
              <a:effectLst/>
              <a:latin typeface="Calibri" panose="020F0502020204030204" pitchFamily="34" charset="0"/>
            </a:endParaRPr>
          </a:p>
          <a:p>
            <a:pPr marL="127000" indent="0">
              <a:buNone/>
            </a:pPr>
            <a:endParaRPr lang="en-US" altLang="ko-KR" dirty="0"/>
          </a:p>
          <a:p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F8C487-25F0-C3EE-E6B6-77EADE61C3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>
            <a:normAutofit fontScale="25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16</a:t>
            </a:fld>
            <a:endParaRPr lang="en"/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3CCF9CD1-EE50-C61B-9F2A-E8CE823AD971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altLang="ko-KR" dirty="0"/>
              <a:t>#</a:t>
            </a:r>
            <a:r>
              <a:rPr lang="ko-KR" altLang="en-US" dirty="0"/>
              <a:t>한 예로</a:t>
            </a:r>
            <a:r>
              <a:rPr lang="en-US" altLang="ko-KR" dirty="0"/>
              <a:t>, </a:t>
            </a:r>
            <a:r>
              <a:rPr lang="ko-KR" altLang="en-US" dirty="0"/>
              <a:t>다음 제목별로 자세한 세부 내용을 작성하고 기도하고 필요한 내용을 실천한다</a:t>
            </a:r>
          </a:p>
        </p:txBody>
      </p:sp>
    </p:spTree>
    <p:extLst>
      <p:ext uri="{BB962C8B-B14F-4D97-AF65-F5344CB8AC3E}">
        <p14:creationId xmlns:p14="http://schemas.microsoft.com/office/powerpoint/2010/main" val="1216728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IV. </a:t>
            </a:r>
            <a:r>
              <a:rPr b="1" dirty="0" err="1">
                <a:highlight>
                  <a:srgbClr val="FFFF00"/>
                </a:highlight>
              </a:rPr>
              <a:t>최종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목표</a:t>
            </a:r>
            <a:r>
              <a:rPr b="1" dirty="0">
                <a:highlight>
                  <a:srgbClr val="FFFF00"/>
                </a:highlight>
              </a:rPr>
              <a:t>: </a:t>
            </a:r>
            <a:r>
              <a:rPr b="1" dirty="0" err="1">
                <a:highlight>
                  <a:srgbClr val="FFFF00"/>
                </a:highlight>
              </a:rPr>
              <a:t>그리스도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안에서의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완전한</a:t>
            </a:r>
            <a:r>
              <a:rPr b="1" dirty="0">
                <a:highlight>
                  <a:srgbClr val="FFFF00"/>
                </a:highlight>
              </a:rPr>
              <a:t> </a:t>
            </a:r>
            <a:r>
              <a:rPr b="1" dirty="0" err="1">
                <a:highlight>
                  <a:srgbClr val="FFFF00"/>
                </a:highlight>
              </a:rPr>
              <a:t>사랑</a:t>
            </a:r>
            <a:endParaRPr b="1" dirty="0">
              <a:highlight>
                <a:srgbClr val="FFFF00"/>
              </a:highligh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3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인격</a:t>
            </a:r>
            <a:r>
              <a:rPr lang="en-US" altLang="ko-KR" dirty="0"/>
              <a:t>(</a:t>
            </a:r>
            <a:r>
              <a:rPr lang="ko-KR" altLang="en-US" dirty="0"/>
              <a:t>성격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dirty="0" err="1"/>
              <a:t>발달을</a:t>
            </a:r>
            <a:r>
              <a:rPr dirty="0"/>
              <a:t> </a:t>
            </a:r>
            <a:r>
              <a:rPr dirty="0" err="1"/>
              <a:t>통한</a:t>
            </a:r>
            <a:r>
              <a:rPr dirty="0"/>
              <a:t> </a:t>
            </a:r>
            <a:r>
              <a:rPr dirty="0" err="1"/>
              <a:t>영적</a:t>
            </a:r>
            <a:r>
              <a:rPr dirty="0"/>
              <a:t> </a:t>
            </a:r>
            <a:r>
              <a:rPr dirty="0" err="1"/>
              <a:t>성장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 i="0">
                <a:solidFill>
                  <a:srgbClr val="616161"/>
                </a:solidFill>
                <a:latin typeface="Proxima Nova"/>
              </a:defRPr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28600" y="1508670"/>
            <a:ext cx="8686800" cy="3200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28600" y="1508670"/>
            <a:ext cx="8686800" cy="2041921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228600" y="1508670"/>
            <a:ext cx="4190999" cy="86856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1717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1508670"/>
            <a:ext cx="304800" cy="304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600" y="1965870"/>
            <a:ext cx="4190999" cy="4001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ko-KR" alt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뿌리</a:t>
            </a:r>
            <a:r>
              <a:rPr lang="en-US" altLang="ko-KR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-</a:t>
            </a:r>
            <a:r>
              <a:rPr sz="1300" b="1" i="0" dirty="0" err="1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영적</a:t>
            </a:r>
            <a:r>
              <a:rPr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성숙</a:t>
            </a:r>
            <a:r>
              <a:rPr 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: </a:t>
            </a:r>
            <a:r>
              <a:rPr lang="ko-KR" alt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기도와 말씀</a:t>
            </a:r>
            <a:r>
              <a:rPr lang="en-US" altLang="ko-KR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, </a:t>
            </a:r>
            <a:r>
              <a:rPr lang="ko-KR" alt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때를 따라 주신 말씀에 순종</a:t>
            </a:r>
            <a:endParaRPr sz="1300" b="1" i="0" dirty="0">
              <a:solidFill>
                <a:srgbClr val="616161"/>
              </a:solidFill>
              <a:highlight>
                <a:srgbClr val="C0C0C0"/>
              </a:highlight>
              <a:latin typeface="Proxima Nova"/>
            </a:endParaRPr>
          </a:p>
          <a:p>
            <a:pPr algn="ctr">
              <a:spcAft>
                <a:spcPts val="1200"/>
              </a:spcAft>
            </a:pP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신앙과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심리학을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통합하여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전인적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성장을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이루기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24400" y="1508670"/>
            <a:ext cx="4190999" cy="86856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667500" y="150867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1508670"/>
            <a:ext cx="304800" cy="304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24400" y="1965870"/>
            <a:ext cx="4190999" cy="4001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그리스도의</a:t>
            </a:r>
            <a:r>
              <a:rPr sz="1300" b="1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사랑</a:t>
            </a:r>
            <a:r>
              <a:rPr lang="ko-KR" altLang="en-US" sz="1300" b="1" i="0" dirty="0">
                <a:solidFill>
                  <a:srgbClr val="616161"/>
                </a:solidFill>
                <a:latin typeface="Proxima Nova"/>
              </a:rPr>
              <a:t>과 공의</a:t>
            </a:r>
            <a:r>
              <a:rPr sz="1300" b="1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latin typeface="Proxima Nova"/>
              </a:rPr>
              <a:t>실천</a:t>
            </a:r>
            <a:endParaRPr sz="1300" b="1" i="0" dirty="0">
              <a:solidFill>
                <a:srgbClr val="616161"/>
              </a:solidFill>
              <a:latin typeface="Proxima Nova"/>
            </a:endParaRPr>
          </a:p>
          <a:p>
            <a:pPr algn="ctr">
              <a:spcAft>
                <a:spcPts val="1200"/>
              </a:spcAft>
            </a:pP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겸손과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지혜를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바탕으로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조건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없는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사랑을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표현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" y="2682031"/>
            <a:ext cx="4190999" cy="86856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2171700" y="2682031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2171700" y="2682031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2" name="Picture 21" descr="tmpqk0mr_h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2682031"/>
            <a:ext cx="304800" cy="3048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28600" y="3139231"/>
            <a:ext cx="4190999" cy="4001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ko-KR" altLang="en-US" sz="1300" b="1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말씀</a:t>
            </a:r>
            <a:r>
              <a:rPr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이 </a:t>
            </a:r>
            <a:r>
              <a:rPr lang="ko-KR" altLang="en-US" sz="1300" b="1" dirty="0" err="1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이끄</a:t>
            </a:r>
            <a:r>
              <a:rPr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는 삶</a:t>
            </a:r>
            <a:r>
              <a:rPr 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: </a:t>
            </a:r>
            <a:r>
              <a:rPr lang="ko-KR" alt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주님과 동행으로 청지기적 </a:t>
            </a:r>
            <a:r>
              <a:rPr lang="ko-KR" altLang="en-US" sz="1300" b="1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소명 완수</a:t>
            </a:r>
            <a:endParaRPr sz="1300" b="1" i="0" dirty="0">
              <a:solidFill>
                <a:srgbClr val="616161"/>
              </a:solidFill>
              <a:highlight>
                <a:srgbClr val="C0C0C0"/>
              </a:highlight>
              <a:latin typeface="Proxima Nova"/>
            </a:endParaRPr>
          </a:p>
          <a:p>
            <a:pPr algn="ctr">
              <a:spcAft>
                <a:spcPts val="1200"/>
              </a:spcAft>
            </a:pP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하나님께서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주신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재능과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경험을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활용하여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사명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완수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724400" y="2682031"/>
            <a:ext cx="4190999" cy="86856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667500" y="2682031"/>
            <a:ext cx="304800" cy="3048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67500" y="2682031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endParaRPr/>
          </a:p>
        </p:txBody>
      </p:sp>
      <p:pic>
        <p:nvPicPr>
          <p:cNvPr id="27" name="Picture 26" descr="tmpx9_c5ui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0" y="2682031"/>
            <a:ext cx="304800" cy="3048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4400" y="3139231"/>
            <a:ext cx="4190999" cy="4001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ko-KR" alt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지속적 성장과 완전하고 </a:t>
            </a:r>
            <a:r>
              <a:rPr sz="1300" b="1" i="0" dirty="0" err="1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영원한</a:t>
            </a:r>
            <a:r>
              <a:rPr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 </a:t>
            </a:r>
            <a:r>
              <a:rPr sz="1300" b="1" i="0" dirty="0" err="1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변화</a:t>
            </a:r>
            <a:r>
              <a:rPr lang="ko-KR" altLang="en-US" sz="1300" b="1" i="0" dirty="0" err="1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에</a:t>
            </a:r>
            <a:r>
              <a:rPr lang="ko-KR" altLang="en-US" sz="1300" b="1" i="0" dirty="0">
                <a:solidFill>
                  <a:srgbClr val="616161"/>
                </a:solidFill>
                <a:highlight>
                  <a:srgbClr val="C0C0C0"/>
                </a:highlight>
                <a:latin typeface="Proxima Nova"/>
              </a:rPr>
              <a:t> 대한 소망</a:t>
            </a:r>
            <a:endParaRPr sz="1300" b="1" i="0" dirty="0">
              <a:solidFill>
                <a:srgbClr val="616161"/>
              </a:solidFill>
              <a:highlight>
                <a:srgbClr val="C0C0C0"/>
              </a:highlight>
              <a:latin typeface="Proxima Nova"/>
            </a:endParaRPr>
          </a:p>
          <a:p>
            <a:pPr algn="ctr">
              <a:spcAft>
                <a:spcPts val="1200"/>
              </a:spcAft>
            </a:pP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평생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지속되는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영적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성숙과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완성을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향한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 </a:t>
            </a:r>
            <a:r>
              <a:rPr sz="1300" b="0" i="0" dirty="0" err="1">
                <a:solidFill>
                  <a:srgbClr val="616161"/>
                </a:solidFill>
                <a:latin typeface="Proxima Nova"/>
              </a:rPr>
              <a:t>여정</a:t>
            </a:r>
            <a:r>
              <a:rPr sz="1300" b="0" i="0" dirty="0">
                <a:solidFill>
                  <a:srgbClr val="616161"/>
                </a:solidFill>
                <a:latin typeface="Proxima Nova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6D9650-7142-A6B6-BF31-852AAFEF12EB}"/>
              </a:ext>
            </a:extLst>
          </p:cNvPr>
          <p:cNvSpPr txBox="1"/>
          <p:nvPr/>
        </p:nvSpPr>
        <p:spPr>
          <a:xfrm>
            <a:off x="311699" y="3885392"/>
            <a:ext cx="86868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5448" marR="0" algn="l" rtl="0">
              <a:buClr>
                <a:srgbClr val="000000"/>
              </a:buClr>
              <a:buSzPts val="1100"/>
            </a:pP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기독교 인격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성격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발달의 궁극적인 목표는 그리스도 안에서의 완전한 사랑에 도달하는 것입니다. 이는 영적 성숙과 심리적 회복력을 키우고, 신앙과 인격을 조화롭게 발전시키는 과정입니다.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그리스도를 닮은 사랑은 겸손과 지혜, 그리고 타인을 위한 헌신에서 나타납니다. 신앙이 인격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성격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성장과 연결될 때, 우리는 조건 없는 사랑을 실천하고 예수님의 가르침을 삶 속에서 구현할 수 있습니다.</a:t>
            </a:r>
            <a:r>
              <a:rPr lang="en-US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각 개인의 성장 여정은 다를 수 있지만, 목표는 동일합니다. 하나님의 계획에 따라 </a:t>
            </a:r>
            <a:r>
              <a:rPr lang="ko-KR" altLang="en-US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소명대로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삶을 살고, 영적 성숙을 지속적으로 </a:t>
            </a:r>
            <a:r>
              <a:rPr lang="ko-KR" altLang="ko-KR" sz="12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이루어나가는</a:t>
            </a:r>
            <a:r>
              <a:rPr lang="ko-KR" altLang="ko-KR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것입니다. 이는 단순한 변화가 아니라, 평생 동안 이루어지는 영적 완성의 과정입니다.</a:t>
            </a:r>
            <a:endParaRPr lang="ko-KR" altLang="ko-KR" sz="1200" dirty="0"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63D297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3202</Words>
  <Application>Microsoft Office PowerPoint</Application>
  <PresentationFormat>화면 슬라이드 쇼(16:9)</PresentationFormat>
  <Paragraphs>177</Paragraphs>
  <Slides>17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6" baseType="lpstr">
      <vt:lpstr>Proxima Nova</vt:lpstr>
      <vt:lpstr>Calibri</vt:lpstr>
      <vt:lpstr>KoPub바탕체 Medium</vt:lpstr>
      <vt:lpstr>Wingdings</vt:lpstr>
      <vt:lpstr>Default Korean</vt:lpstr>
      <vt:lpstr>Symbol</vt:lpstr>
      <vt:lpstr>Arial</vt:lpstr>
      <vt:lpstr>맑은 고딕</vt:lpstr>
      <vt:lpstr>Spearmint</vt:lpstr>
      <vt:lpstr>그리스도인의 인격과 인격개발</vt:lpstr>
      <vt:lpstr>PowerPoint 프레젠테이션</vt:lpstr>
      <vt:lpstr>I. 타고난 네 가지 기질에서 발전시킬 인격(성격) 이론</vt:lpstr>
      <vt:lpstr>여섯 가지 인격 유형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기독교적 관점에서의 기질 변화</vt:lpstr>
      <vt:lpstr>PowerPoint 프레젠테이션</vt:lpstr>
      <vt:lpstr>II. 대인관계에서 발전시킬 인격(성격) 이론</vt:lpstr>
      <vt:lpstr> 기독교적 관점에서의 인격 변화  (성령의 도움으로 성장시킬 인격의 영역들)</vt:lpstr>
      <vt:lpstr>III. 심리적 성숙과 신앙적 성화</vt:lpstr>
      <vt:lpstr>(적용) 자기의식과 감정조절/ 장점은 살리고 약점은 보완/ 그리스도를 닮아감</vt:lpstr>
      <vt:lpstr>IV. 최종 목표: 그리스도 안에서의 완전한 사랑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박철동</dc:creator>
  <cp:lastModifiedBy>Cheol-Dong Park</cp:lastModifiedBy>
  <cp:revision>4</cp:revision>
  <dcterms:modified xsi:type="dcterms:W3CDTF">2025-02-04T10:51:58Z</dcterms:modified>
</cp:coreProperties>
</file>